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oboto Serif"/>
      <p:regular r:id="rId29"/>
      <p:bold r:id="rId30"/>
      <p:italic r:id="rId31"/>
      <p:boldItalic r:id="rId32"/>
    </p:embeddedFont>
    <p:embeddedFont>
      <p:font typeface="Roboto"/>
      <p:regular r:id="rId33"/>
      <p:bold r:id="rId34"/>
      <p:italic r:id="rId35"/>
      <p:boldItalic r:id="rId36"/>
    </p:embeddedFont>
    <p:embeddedFont>
      <p:font typeface="Montserrat"/>
      <p:regular r:id="rId37"/>
      <p:bold r:id="rId38"/>
      <p:italic r:id="rId39"/>
      <p:boldItalic r:id="rId40"/>
    </p:embeddedFont>
    <p:embeddedFont>
      <p:font typeface="Montserrat Black"/>
      <p:bold r:id="rId41"/>
      <p:boldItalic r:id="rId42"/>
    </p:embeddedFont>
    <p:embeddedFont>
      <p:font typeface="Anaheim"/>
      <p:regular r:id="rId43"/>
      <p:bold r:id="rId44"/>
    </p:embeddedFont>
    <p:embeddedFont>
      <p:font typeface="Quicksand"/>
      <p:regular r:id="rId45"/>
      <p:bold r:id="rId46"/>
    </p:embeddedFont>
    <p:embeddedFont>
      <p:font typeface="Roboto Serif Medium"/>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CC8A951-BFEF-46C3-A70B-AEE0331C7FCE}">
  <a:tblStyle styleId="{ECC8A951-BFEF-46C3-A70B-AEE0331C7FCE}"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Italic.fntdata"/><Relationship Id="rId42" Type="http://schemas.openxmlformats.org/officeDocument/2006/relationships/font" Target="fonts/MontserratBlack-boldItalic.fntdata"/><Relationship Id="rId41" Type="http://schemas.openxmlformats.org/officeDocument/2006/relationships/font" Target="fonts/MontserratBlack-bold.fntdata"/><Relationship Id="rId44" Type="http://schemas.openxmlformats.org/officeDocument/2006/relationships/font" Target="fonts/Anaheim-bold.fntdata"/><Relationship Id="rId43" Type="http://schemas.openxmlformats.org/officeDocument/2006/relationships/font" Target="fonts/Anaheim-regular.fntdata"/><Relationship Id="rId46" Type="http://schemas.openxmlformats.org/officeDocument/2006/relationships/font" Target="fonts/Quicksand-bold.fntdata"/><Relationship Id="rId45" Type="http://schemas.openxmlformats.org/officeDocument/2006/relationships/font" Target="fonts/Quicksan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SerifMedium-bold.fntdata"/><Relationship Id="rId47" Type="http://schemas.openxmlformats.org/officeDocument/2006/relationships/font" Target="fonts/RobotoSerifMedium-regular.fntdata"/><Relationship Id="rId49" Type="http://schemas.openxmlformats.org/officeDocument/2006/relationships/font" Target="fonts/RobotoSerifMedium-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Serif-italic.fntdata"/><Relationship Id="rId30" Type="http://schemas.openxmlformats.org/officeDocument/2006/relationships/font" Target="fonts/RobotoSerif-bold.fntdata"/><Relationship Id="rId33" Type="http://schemas.openxmlformats.org/officeDocument/2006/relationships/font" Target="fonts/Roboto-regular.fntdata"/><Relationship Id="rId32" Type="http://schemas.openxmlformats.org/officeDocument/2006/relationships/font" Target="fonts/RobotoSerif-boldItalic.fntdata"/><Relationship Id="rId35" Type="http://schemas.openxmlformats.org/officeDocument/2006/relationships/font" Target="fonts/Roboto-italic.fntdata"/><Relationship Id="rId34" Type="http://schemas.openxmlformats.org/officeDocument/2006/relationships/font" Target="fonts/Roboto-bold.fntdata"/><Relationship Id="rId37" Type="http://schemas.openxmlformats.org/officeDocument/2006/relationships/font" Target="fonts/Montserrat-regular.fntdata"/><Relationship Id="rId36" Type="http://schemas.openxmlformats.org/officeDocument/2006/relationships/font" Target="fonts/Roboto-boldItalic.fntdata"/><Relationship Id="rId39" Type="http://schemas.openxmlformats.org/officeDocument/2006/relationships/font" Target="fonts/Montserrat-italic.fntdata"/><Relationship Id="rId38" Type="http://schemas.openxmlformats.org/officeDocument/2006/relationships/font" Target="fonts/Montserrat-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font" Target="fonts/RobotoSerif-regular.fntdata"/><Relationship Id="rId50" Type="http://schemas.openxmlformats.org/officeDocument/2006/relationships/font" Target="fonts/RobotoSerifMedium-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3137cfdac85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3137cfdac85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i="1" lang="en" sz="1400">
                <a:solidFill>
                  <a:schemeClr val="dk1"/>
                </a:solidFill>
                <a:latin typeface="Roboto Serif Medium"/>
                <a:ea typeface="Roboto Serif Medium"/>
                <a:cs typeface="Roboto Serif Medium"/>
                <a:sym typeface="Roboto Serif Medium"/>
              </a:rPr>
              <a:t>Cost Model Employed:</a:t>
            </a:r>
            <a:r>
              <a:rPr lang="en" sz="1400">
                <a:solidFill>
                  <a:schemeClr val="dk1"/>
                </a:solidFill>
                <a:latin typeface="Roboto Serif Medium"/>
                <a:ea typeface="Roboto Serif Medium"/>
                <a:cs typeface="Roboto Serif Medium"/>
                <a:sym typeface="Roboto Serif Medium"/>
              </a:rPr>
              <a:t> Function Point Analysis</a:t>
            </a:r>
            <a:endParaRPr sz="1400">
              <a:solidFill>
                <a:schemeClr val="dk1"/>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Clr>
                <a:schemeClr val="dk1"/>
              </a:buClr>
              <a:buSzPts val="1100"/>
              <a:buFont typeface="Arial"/>
              <a:buNone/>
            </a:pPr>
            <a:r>
              <a:t/>
            </a:r>
            <a:endParaRPr sz="1400">
              <a:solidFill>
                <a:schemeClr val="dk1"/>
              </a:solidFill>
              <a:latin typeface="Roboto Serif Medium"/>
              <a:ea typeface="Roboto Serif Medium"/>
              <a:cs typeface="Roboto Serif Medium"/>
              <a:sym typeface="Roboto Serif Medium"/>
            </a:endParaRPr>
          </a:p>
          <a:p>
            <a:pPr indent="457200" lvl="0" marL="0" rtl="0" algn="l">
              <a:lnSpc>
                <a:spcPct val="115000"/>
              </a:lnSpc>
              <a:spcBef>
                <a:spcPts val="0"/>
              </a:spcBef>
              <a:spcAft>
                <a:spcPts val="0"/>
              </a:spcAft>
              <a:buClr>
                <a:schemeClr val="dk1"/>
              </a:buClr>
              <a:buSzPts val="1100"/>
              <a:buFont typeface="Arial"/>
              <a:buNone/>
            </a:pPr>
            <a:r>
              <a:rPr lang="en" sz="1400">
                <a:solidFill>
                  <a:schemeClr val="dk1"/>
                </a:solidFill>
                <a:latin typeface="Roboto Serif Medium"/>
                <a:ea typeface="Roboto Serif Medium"/>
                <a:cs typeface="Roboto Serif Medium"/>
                <a:sym typeface="Roboto Serif Medium"/>
              </a:rPr>
              <a:t>Our team decided to use the Function Point cost modeling technique for our estimation report. Using this we were able to estimate the size and development costs for our project. FPA measures software size by quantifying its functionality from the user’s perspective, providing a standardized approach to estimate development effort and cost. [1]</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3137cfdac85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3137cfdac85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3137cfdac85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3137cfdac85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3137cfdac85_0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3137cfdac85_0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3137cfdac85_0_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3137cfdac85_0_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3137e16bd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3137e16bd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3137e16bda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3137e16bda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317574a6b5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317574a6b5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317574a6b5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317574a6b5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Our team successfully adhered to the original project scope, goals, and requirements, demonstrating effective communication and adaptability in addressing unforeseen challenges. Some adjustments were made to key diagrams—Sequence Diagram (View Personal Info), Class Diagram, and Architectural Design (Repository Architecture Pattern)—to correct formatting and ensure accuracy.</a:t>
            </a:r>
            <a:endParaRPr/>
          </a:p>
          <a:p>
            <a:pPr indent="0" lvl="0" marL="0" rtl="0" algn="l">
              <a:lnSpc>
                <a:spcPct val="115000"/>
              </a:lnSpc>
              <a:spcBef>
                <a:spcPts val="1200"/>
              </a:spcBef>
              <a:spcAft>
                <a:spcPts val="0"/>
              </a:spcAft>
              <a:buClr>
                <a:schemeClr val="dk1"/>
              </a:buClr>
              <a:buSzPts val="1100"/>
              <a:buFont typeface="Arial"/>
              <a:buNone/>
            </a:pPr>
            <a:r>
              <a:rPr lang="en"/>
              <a:t>Additionally, we refined both Functional and Non-Functional Requirements to avoid ambiguity and potential legal issues, clarifying our intended scope and goals. Overall, we effectively designed, executed, and iterated on our project, resulting in a stable, presentable product.</a:t>
            </a:r>
            <a:endParaRPr/>
          </a:p>
          <a:p>
            <a:pPr indent="0" lvl="0" marL="0" rtl="0" algn="l">
              <a:spcBef>
                <a:spcPts val="120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317574a6b52_5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317574a6b52_5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3137cfdac85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3137cfdac85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317574a6b52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317574a6b52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317574a6b52_5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317574a6b52_5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317574a6b52_5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317574a6b52_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3137cfdac85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3137cfdac85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137cfdac85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3137cfdac85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3137cfdac85_0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3137cfdac85_0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3137cfdac85_0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3137cfdac85_0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3137cfdac85_0_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3137cfdac85_0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3137cfdac85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3137cfdac85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3137cfdac85_0_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3137cfdac85_0_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Start Date: 10/01/2024 End Date: 11/10/2024 Starting the project on the first of October gives our team approximately 6 weeks to plan and organize the development process, test each phase as it's developed (Prototyping Evolutionary Model), and execute product test trials. Our team decided that visualizing the development of our project in 3 broad phases would make it easier to schedule landmarks, while still allowing for simple/easy debugging. Our team is not scheduled to work on weekends, however we have reserved 3 weekend days towards the end of the timeline to give us extra time to compile and ensure our product is meeting our quality standards. Each member has agreed to (signed this document) work a minimum of 2 hours a week. make this more butllet pointed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sp>
        <p:nvSpPr>
          <p:cNvPr id="9" name="Google Shape;9;p2"/>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2831375" y="-141300"/>
            <a:ext cx="6411366" cy="6132485"/>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550750" y="1138875"/>
            <a:ext cx="3718200" cy="2041200"/>
          </a:xfrm>
          <a:prstGeom prst="rect">
            <a:avLst/>
          </a:prstGeom>
        </p:spPr>
        <p:txBody>
          <a:bodyPr anchorCtr="0" anchor="ctr" bIns="91425" lIns="91425" spcFirstLastPara="1" rIns="91425" wrap="square" tIns="91425">
            <a:noAutofit/>
          </a:bodyPr>
          <a:lstStyle>
            <a:lvl1pPr lvl="0" algn="l">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550750" y="3391100"/>
            <a:ext cx="3718200" cy="6372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p:nvPr/>
        </p:nvSpPr>
        <p:spPr>
          <a:xfrm>
            <a:off x="7166761" y="322438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467773" y="18582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250460" y="4528504"/>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20489" y="-68715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362285" y="2854866"/>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2"/>
          <p:cNvGrpSpPr/>
          <p:nvPr/>
        </p:nvGrpSpPr>
        <p:grpSpPr>
          <a:xfrm>
            <a:off x="3414750" y="81650"/>
            <a:ext cx="947533" cy="947533"/>
            <a:chOff x="3912750" y="637550"/>
            <a:chExt cx="947533" cy="947533"/>
          </a:xfrm>
        </p:grpSpPr>
        <p:sp>
          <p:nvSpPr>
            <p:cNvPr id="19" name="Google Shape;19;p2"/>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2877525" y="47552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7" name="Shape 127"/>
        <p:cNvGrpSpPr/>
        <p:nvPr/>
      </p:nvGrpSpPr>
      <p:grpSpPr>
        <a:xfrm>
          <a:off x="0" y="0"/>
          <a:ext cx="0" cy="0"/>
          <a:chOff x="0" y="0"/>
          <a:chExt cx="0" cy="0"/>
        </a:xfrm>
      </p:grpSpPr>
      <p:sp>
        <p:nvSpPr>
          <p:cNvPr id="128" name="Google Shape;128;p11"/>
          <p:cNvSpPr/>
          <p:nvPr/>
        </p:nvSpPr>
        <p:spPr>
          <a:xfrm flipH="1">
            <a:off x="794"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1"/>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1"/>
          <p:cNvSpPr txBox="1"/>
          <p:nvPr>
            <p:ph idx="1" type="subTitle"/>
          </p:nvPr>
        </p:nvSpPr>
        <p:spPr>
          <a:xfrm>
            <a:off x="2026575" y="3231975"/>
            <a:ext cx="5081700" cy="328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1" name="Google Shape;131;p11"/>
          <p:cNvSpPr txBox="1"/>
          <p:nvPr>
            <p:ph hasCustomPrompt="1" type="title"/>
          </p:nvPr>
        </p:nvSpPr>
        <p:spPr>
          <a:xfrm>
            <a:off x="1142700" y="1173300"/>
            <a:ext cx="6858600" cy="1963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9800">
                <a:solidFill>
                  <a:schemeClr val="dk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32" name="Google Shape;132;p11"/>
          <p:cNvSpPr/>
          <p:nvPr/>
        </p:nvSpPr>
        <p:spPr>
          <a:xfrm rot="10800000">
            <a:off x="3787264" y="-1056324"/>
            <a:ext cx="7570971" cy="4973410"/>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1"/>
          <p:cNvSpPr/>
          <p:nvPr/>
        </p:nvSpPr>
        <p:spPr>
          <a:xfrm flipH="1" rot="5400000">
            <a:off x="-3290186" y="-562549"/>
            <a:ext cx="7570971" cy="4973410"/>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1"/>
          <p:cNvSpPr/>
          <p:nvPr/>
        </p:nvSpPr>
        <p:spPr>
          <a:xfrm rot="10800000">
            <a:off x="472704" y="-73060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1"/>
          <p:cNvSpPr/>
          <p:nvPr/>
        </p:nvSpPr>
        <p:spPr>
          <a:xfrm rot="10800000">
            <a:off x="-823764" y="1573116"/>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1"/>
          <p:cNvSpPr/>
          <p:nvPr/>
        </p:nvSpPr>
        <p:spPr>
          <a:xfrm rot="10800000">
            <a:off x="462593" y="4691786"/>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p:cNvSpPr/>
          <p:nvPr/>
        </p:nvSpPr>
        <p:spPr>
          <a:xfrm rot="10800000">
            <a:off x="3459729" y="4344791"/>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p:cNvSpPr/>
          <p:nvPr/>
        </p:nvSpPr>
        <p:spPr>
          <a:xfrm rot="10800000">
            <a:off x="8607386" y="-40252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p:cNvSpPr/>
          <p:nvPr/>
        </p:nvSpPr>
        <p:spPr>
          <a:xfrm flipH="1">
            <a:off x="8776662" y="2415913"/>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flipH="1">
            <a:off x="7149694" y="4426795"/>
            <a:ext cx="1265051" cy="1265051"/>
            <a:chOff x="3912750" y="637550"/>
            <a:chExt cx="947533" cy="947533"/>
          </a:xfrm>
        </p:grpSpPr>
        <p:sp>
          <p:nvSpPr>
            <p:cNvPr id="141" name="Google Shape;141;p11"/>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3" name="Shape 14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5">
    <p:spTree>
      <p:nvGrpSpPr>
        <p:cNvPr id="144" name="Shape 144"/>
        <p:cNvGrpSpPr/>
        <p:nvPr/>
      </p:nvGrpSpPr>
      <p:grpSpPr>
        <a:xfrm>
          <a:off x="0" y="0"/>
          <a:ext cx="0" cy="0"/>
          <a:chOff x="0" y="0"/>
          <a:chExt cx="0" cy="0"/>
        </a:xfrm>
      </p:grpSpPr>
      <p:sp>
        <p:nvSpPr>
          <p:cNvPr id="145" name="Google Shape;145;p13"/>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flipH="1">
            <a:off x="975451" y="-231496"/>
            <a:ext cx="8428467" cy="5606479"/>
          </a:xfrm>
          <a:custGeom>
            <a:rect b="b" l="l" r="r" t="t"/>
            <a:pathLst>
              <a:path extrusionOk="0" h="69676" w="104747">
                <a:moveTo>
                  <a:pt x="0" y="1"/>
                </a:moveTo>
                <a:lnTo>
                  <a:pt x="0" y="69676"/>
                </a:lnTo>
                <a:lnTo>
                  <a:pt x="1799" y="69676"/>
                </a:lnTo>
                <a:cubicBezTo>
                  <a:pt x="5385" y="68581"/>
                  <a:pt x="10134" y="66536"/>
                  <a:pt x="15229" y="62693"/>
                </a:cubicBezTo>
                <a:cubicBezTo>
                  <a:pt x="25977" y="54592"/>
                  <a:pt x="20111" y="44816"/>
                  <a:pt x="30871" y="30850"/>
                </a:cubicBezTo>
                <a:cubicBezTo>
                  <a:pt x="41619" y="16883"/>
                  <a:pt x="59776" y="24984"/>
                  <a:pt x="85194" y="12973"/>
                </a:cubicBezTo>
                <a:cubicBezTo>
                  <a:pt x="96859" y="7464"/>
                  <a:pt x="102289" y="3978"/>
                  <a:pt x="104747" y="1822"/>
                </a:cubicBezTo>
                <a:lnTo>
                  <a:pt x="104747" y="1"/>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txBox="1"/>
          <p:nvPr>
            <p:ph type="title"/>
          </p:nvPr>
        </p:nvSpPr>
        <p:spPr>
          <a:xfrm>
            <a:off x="1991575" y="1754100"/>
            <a:ext cx="2580300" cy="434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Font typeface="Montserrat Black"/>
              <a:buNone/>
              <a:defRPr sz="2200"/>
            </a:lvl1pPr>
            <a:lvl2pPr lvl="1" rtl="0" algn="ctr">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rtl="0" algn="ctr">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rtl="0" algn="ctr">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rtl="0" algn="ctr">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rtl="0" algn="ctr">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rtl="0" algn="ctr">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rtl="0" algn="ctr">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rtl="0" algn="ctr">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p:txBody>
      </p:sp>
      <p:sp>
        <p:nvSpPr>
          <p:cNvPr id="148" name="Google Shape;148;p13"/>
          <p:cNvSpPr txBox="1"/>
          <p:nvPr>
            <p:ph idx="1" type="subTitle"/>
          </p:nvPr>
        </p:nvSpPr>
        <p:spPr>
          <a:xfrm>
            <a:off x="1991575" y="2116975"/>
            <a:ext cx="2580300" cy="47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 name="Google Shape;149;p13"/>
          <p:cNvSpPr txBox="1"/>
          <p:nvPr>
            <p:ph idx="2" type="title"/>
          </p:nvPr>
        </p:nvSpPr>
        <p:spPr>
          <a:xfrm>
            <a:off x="5786525" y="1754100"/>
            <a:ext cx="2580300" cy="434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Font typeface="Montserrat Black"/>
              <a:buNone/>
              <a:defRPr sz="2200"/>
            </a:lvl1pPr>
            <a:lvl2pPr lvl="1" rtl="0" algn="ctr">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rtl="0" algn="ctr">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rtl="0" algn="ctr">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rtl="0" algn="ctr">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rtl="0" algn="ctr">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rtl="0" algn="ctr">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rtl="0" algn="ctr">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rtl="0" algn="ctr">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p:txBody>
      </p:sp>
      <p:sp>
        <p:nvSpPr>
          <p:cNvPr id="150" name="Google Shape;150;p13"/>
          <p:cNvSpPr txBox="1"/>
          <p:nvPr>
            <p:ph idx="3" type="subTitle"/>
          </p:nvPr>
        </p:nvSpPr>
        <p:spPr>
          <a:xfrm>
            <a:off x="5786525" y="2116975"/>
            <a:ext cx="2580300" cy="47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 name="Google Shape;151;p13"/>
          <p:cNvSpPr txBox="1"/>
          <p:nvPr>
            <p:ph idx="4" type="title"/>
          </p:nvPr>
        </p:nvSpPr>
        <p:spPr>
          <a:xfrm>
            <a:off x="1991575" y="3094050"/>
            <a:ext cx="2580300" cy="434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Font typeface="Montserrat Black"/>
              <a:buNone/>
              <a:defRPr sz="2200"/>
            </a:lvl1pPr>
            <a:lvl2pPr lvl="1" rtl="0" algn="ctr">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rtl="0" algn="ctr">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rtl="0" algn="ctr">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rtl="0" algn="ctr">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rtl="0" algn="ctr">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rtl="0" algn="ctr">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rtl="0" algn="ctr">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rtl="0" algn="ctr">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p:txBody>
      </p:sp>
      <p:sp>
        <p:nvSpPr>
          <p:cNvPr id="152" name="Google Shape;152;p13"/>
          <p:cNvSpPr txBox="1"/>
          <p:nvPr>
            <p:ph idx="5" type="title"/>
          </p:nvPr>
        </p:nvSpPr>
        <p:spPr>
          <a:xfrm>
            <a:off x="5786525" y="3094050"/>
            <a:ext cx="2580300" cy="434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Font typeface="Montserrat Black"/>
              <a:buNone/>
              <a:defRPr sz="2200"/>
            </a:lvl1pPr>
            <a:lvl2pPr lvl="1" rtl="0" algn="ctr">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rtl="0" algn="ctr">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rtl="0" algn="ctr">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rtl="0" algn="ctr">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rtl="0" algn="ctr">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rtl="0" algn="ctr">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rtl="0" algn="ctr">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rtl="0" algn="ctr">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p:txBody>
      </p:sp>
      <p:sp>
        <p:nvSpPr>
          <p:cNvPr id="153" name="Google Shape;153;p13"/>
          <p:cNvSpPr txBox="1"/>
          <p:nvPr>
            <p:ph idx="6" type="subTitle"/>
          </p:nvPr>
        </p:nvSpPr>
        <p:spPr>
          <a:xfrm>
            <a:off x="5786525" y="3455900"/>
            <a:ext cx="2580300" cy="47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13"/>
          <p:cNvSpPr txBox="1"/>
          <p:nvPr>
            <p:ph hasCustomPrompt="1" idx="7" type="title"/>
          </p:nvPr>
        </p:nvSpPr>
        <p:spPr>
          <a:xfrm>
            <a:off x="1068700" y="1852888"/>
            <a:ext cx="822900" cy="640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700"/>
              <a:buNone/>
              <a:defRPr sz="3600">
                <a:solidFill>
                  <a:schemeClr val="dk1"/>
                </a:solidFill>
              </a:defRPr>
            </a:lvl1pPr>
            <a:lvl2pPr lvl="1" rtl="0" algn="ctr">
              <a:spcBef>
                <a:spcPts val="0"/>
              </a:spcBef>
              <a:spcAft>
                <a:spcPts val="0"/>
              </a:spcAft>
              <a:buSzPts val="4700"/>
              <a:buNone/>
              <a:defRPr sz="4700"/>
            </a:lvl2pPr>
            <a:lvl3pPr lvl="2" rtl="0" algn="ctr">
              <a:spcBef>
                <a:spcPts val="0"/>
              </a:spcBef>
              <a:spcAft>
                <a:spcPts val="0"/>
              </a:spcAft>
              <a:buSzPts val="4700"/>
              <a:buNone/>
              <a:defRPr sz="4700"/>
            </a:lvl3pPr>
            <a:lvl4pPr lvl="3" rtl="0" algn="ctr">
              <a:spcBef>
                <a:spcPts val="0"/>
              </a:spcBef>
              <a:spcAft>
                <a:spcPts val="0"/>
              </a:spcAft>
              <a:buSzPts val="4700"/>
              <a:buNone/>
              <a:defRPr sz="4700"/>
            </a:lvl4pPr>
            <a:lvl5pPr lvl="4" rtl="0" algn="ctr">
              <a:spcBef>
                <a:spcPts val="0"/>
              </a:spcBef>
              <a:spcAft>
                <a:spcPts val="0"/>
              </a:spcAft>
              <a:buSzPts val="4700"/>
              <a:buNone/>
              <a:defRPr sz="4700"/>
            </a:lvl5pPr>
            <a:lvl6pPr lvl="5" rtl="0" algn="ctr">
              <a:spcBef>
                <a:spcPts val="0"/>
              </a:spcBef>
              <a:spcAft>
                <a:spcPts val="0"/>
              </a:spcAft>
              <a:buSzPts val="4700"/>
              <a:buNone/>
              <a:defRPr sz="4700"/>
            </a:lvl6pPr>
            <a:lvl7pPr lvl="6" rtl="0" algn="ctr">
              <a:spcBef>
                <a:spcPts val="0"/>
              </a:spcBef>
              <a:spcAft>
                <a:spcPts val="0"/>
              </a:spcAft>
              <a:buSzPts val="4700"/>
              <a:buNone/>
              <a:defRPr sz="4700"/>
            </a:lvl7pPr>
            <a:lvl8pPr lvl="7" rtl="0" algn="ctr">
              <a:spcBef>
                <a:spcPts val="0"/>
              </a:spcBef>
              <a:spcAft>
                <a:spcPts val="0"/>
              </a:spcAft>
              <a:buSzPts val="4700"/>
              <a:buNone/>
              <a:defRPr sz="4700"/>
            </a:lvl8pPr>
            <a:lvl9pPr lvl="8" rtl="0" algn="ctr">
              <a:spcBef>
                <a:spcPts val="0"/>
              </a:spcBef>
              <a:spcAft>
                <a:spcPts val="0"/>
              </a:spcAft>
              <a:buSzPts val="4700"/>
              <a:buNone/>
              <a:defRPr sz="4700"/>
            </a:lvl9pPr>
          </a:lstStyle>
          <a:p>
            <a:r>
              <a:t>xx%</a:t>
            </a:r>
          </a:p>
        </p:txBody>
      </p:sp>
      <p:sp>
        <p:nvSpPr>
          <p:cNvPr id="155" name="Google Shape;155;p13"/>
          <p:cNvSpPr txBox="1"/>
          <p:nvPr>
            <p:ph hasCustomPrompt="1" idx="8" type="title"/>
          </p:nvPr>
        </p:nvSpPr>
        <p:spPr>
          <a:xfrm>
            <a:off x="4868250" y="1858800"/>
            <a:ext cx="822900" cy="640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700"/>
              <a:buNone/>
              <a:defRPr sz="3600">
                <a:solidFill>
                  <a:schemeClr val="dk1"/>
                </a:solidFill>
              </a:defRPr>
            </a:lvl1pPr>
            <a:lvl2pPr lvl="1" rtl="0" algn="ctr">
              <a:spcBef>
                <a:spcPts val="0"/>
              </a:spcBef>
              <a:spcAft>
                <a:spcPts val="0"/>
              </a:spcAft>
              <a:buSzPts val="4700"/>
              <a:buNone/>
              <a:defRPr sz="4700"/>
            </a:lvl2pPr>
            <a:lvl3pPr lvl="2" rtl="0" algn="ctr">
              <a:spcBef>
                <a:spcPts val="0"/>
              </a:spcBef>
              <a:spcAft>
                <a:spcPts val="0"/>
              </a:spcAft>
              <a:buSzPts val="4700"/>
              <a:buNone/>
              <a:defRPr sz="4700"/>
            </a:lvl3pPr>
            <a:lvl4pPr lvl="3" rtl="0" algn="ctr">
              <a:spcBef>
                <a:spcPts val="0"/>
              </a:spcBef>
              <a:spcAft>
                <a:spcPts val="0"/>
              </a:spcAft>
              <a:buSzPts val="4700"/>
              <a:buNone/>
              <a:defRPr sz="4700"/>
            </a:lvl4pPr>
            <a:lvl5pPr lvl="4" rtl="0" algn="ctr">
              <a:spcBef>
                <a:spcPts val="0"/>
              </a:spcBef>
              <a:spcAft>
                <a:spcPts val="0"/>
              </a:spcAft>
              <a:buSzPts val="4700"/>
              <a:buNone/>
              <a:defRPr sz="4700"/>
            </a:lvl5pPr>
            <a:lvl6pPr lvl="5" rtl="0" algn="ctr">
              <a:spcBef>
                <a:spcPts val="0"/>
              </a:spcBef>
              <a:spcAft>
                <a:spcPts val="0"/>
              </a:spcAft>
              <a:buSzPts val="4700"/>
              <a:buNone/>
              <a:defRPr sz="4700"/>
            </a:lvl6pPr>
            <a:lvl7pPr lvl="6" rtl="0" algn="ctr">
              <a:spcBef>
                <a:spcPts val="0"/>
              </a:spcBef>
              <a:spcAft>
                <a:spcPts val="0"/>
              </a:spcAft>
              <a:buSzPts val="4700"/>
              <a:buNone/>
              <a:defRPr sz="4700"/>
            </a:lvl7pPr>
            <a:lvl8pPr lvl="7" rtl="0" algn="ctr">
              <a:spcBef>
                <a:spcPts val="0"/>
              </a:spcBef>
              <a:spcAft>
                <a:spcPts val="0"/>
              </a:spcAft>
              <a:buSzPts val="4700"/>
              <a:buNone/>
              <a:defRPr sz="4700"/>
            </a:lvl8pPr>
            <a:lvl9pPr lvl="8" rtl="0" algn="ctr">
              <a:spcBef>
                <a:spcPts val="0"/>
              </a:spcBef>
              <a:spcAft>
                <a:spcPts val="0"/>
              </a:spcAft>
              <a:buSzPts val="4700"/>
              <a:buNone/>
              <a:defRPr sz="4700"/>
            </a:lvl9pPr>
          </a:lstStyle>
          <a:p>
            <a:r>
              <a:t>xx%</a:t>
            </a:r>
          </a:p>
        </p:txBody>
      </p:sp>
      <p:sp>
        <p:nvSpPr>
          <p:cNvPr id="156" name="Google Shape;156;p13"/>
          <p:cNvSpPr txBox="1"/>
          <p:nvPr>
            <p:ph hasCustomPrompt="1" idx="9" type="title"/>
          </p:nvPr>
        </p:nvSpPr>
        <p:spPr>
          <a:xfrm>
            <a:off x="1068700" y="3193550"/>
            <a:ext cx="822900" cy="640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700"/>
              <a:buNone/>
              <a:defRPr sz="3600">
                <a:solidFill>
                  <a:schemeClr val="dk1"/>
                </a:solidFill>
              </a:defRPr>
            </a:lvl1pPr>
            <a:lvl2pPr lvl="1" rtl="0" algn="ctr">
              <a:spcBef>
                <a:spcPts val="0"/>
              </a:spcBef>
              <a:spcAft>
                <a:spcPts val="0"/>
              </a:spcAft>
              <a:buSzPts val="4700"/>
              <a:buNone/>
              <a:defRPr sz="4700"/>
            </a:lvl2pPr>
            <a:lvl3pPr lvl="2" rtl="0" algn="ctr">
              <a:spcBef>
                <a:spcPts val="0"/>
              </a:spcBef>
              <a:spcAft>
                <a:spcPts val="0"/>
              </a:spcAft>
              <a:buSzPts val="4700"/>
              <a:buNone/>
              <a:defRPr sz="4700"/>
            </a:lvl3pPr>
            <a:lvl4pPr lvl="3" rtl="0" algn="ctr">
              <a:spcBef>
                <a:spcPts val="0"/>
              </a:spcBef>
              <a:spcAft>
                <a:spcPts val="0"/>
              </a:spcAft>
              <a:buSzPts val="4700"/>
              <a:buNone/>
              <a:defRPr sz="4700"/>
            </a:lvl4pPr>
            <a:lvl5pPr lvl="4" rtl="0" algn="ctr">
              <a:spcBef>
                <a:spcPts val="0"/>
              </a:spcBef>
              <a:spcAft>
                <a:spcPts val="0"/>
              </a:spcAft>
              <a:buSzPts val="4700"/>
              <a:buNone/>
              <a:defRPr sz="4700"/>
            </a:lvl5pPr>
            <a:lvl6pPr lvl="5" rtl="0" algn="ctr">
              <a:spcBef>
                <a:spcPts val="0"/>
              </a:spcBef>
              <a:spcAft>
                <a:spcPts val="0"/>
              </a:spcAft>
              <a:buSzPts val="4700"/>
              <a:buNone/>
              <a:defRPr sz="4700"/>
            </a:lvl6pPr>
            <a:lvl7pPr lvl="6" rtl="0" algn="ctr">
              <a:spcBef>
                <a:spcPts val="0"/>
              </a:spcBef>
              <a:spcAft>
                <a:spcPts val="0"/>
              </a:spcAft>
              <a:buSzPts val="4700"/>
              <a:buNone/>
              <a:defRPr sz="4700"/>
            </a:lvl7pPr>
            <a:lvl8pPr lvl="7" rtl="0" algn="ctr">
              <a:spcBef>
                <a:spcPts val="0"/>
              </a:spcBef>
              <a:spcAft>
                <a:spcPts val="0"/>
              </a:spcAft>
              <a:buSzPts val="4700"/>
              <a:buNone/>
              <a:defRPr sz="4700"/>
            </a:lvl8pPr>
            <a:lvl9pPr lvl="8" rtl="0" algn="ctr">
              <a:spcBef>
                <a:spcPts val="0"/>
              </a:spcBef>
              <a:spcAft>
                <a:spcPts val="0"/>
              </a:spcAft>
              <a:buSzPts val="4700"/>
              <a:buNone/>
              <a:defRPr sz="4700"/>
            </a:lvl9pPr>
          </a:lstStyle>
          <a:p>
            <a:r>
              <a:t>xx%</a:t>
            </a:r>
          </a:p>
        </p:txBody>
      </p:sp>
      <p:sp>
        <p:nvSpPr>
          <p:cNvPr id="157" name="Google Shape;157;p13"/>
          <p:cNvSpPr txBox="1"/>
          <p:nvPr>
            <p:ph hasCustomPrompt="1" idx="13" type="title"/>
          </p:nvPr>
        </p:nvSpPr>
        <p:spPr>
          <a:xfrm>
            <a:off x="4868250" y="3198175"/>
            <a:ext cx="822900" cy="640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700"/>
              <a:buNone/>
              <a:defRPr sz="3600">
                <a:solidFill>
                  <a:schemeClr val="dk1"/>
                </a:solidFill>
              </a:defRPr>
            </a:lvl1pPr>
            <a:lvl2pPr lvl="1" rtl="0" algn="ctr">
              <a:spcBef>
                <a:spcPts val="0"/>
              </a:spcBef>
              <a:spcAft>
                <a:spcPts val="0"/>
              </a:spcAft>
              <a:buSzPts val="4700"/>
              <a:buNone/>
              <a:defRPr sz="4700"/>
            </a:lvl2pPr>
            <a:lvl3pPr lvl="2" rtl="0" algn="ctr">
              <a:spcBef>
                <a:spcPts val="0"/>
              </a:spcBef>
              <a:spcAft>
                <a:spcPts val="0"/>
              </a:spcAft>
              <a:buSzPts val="4700"/>
              <a:buNone/>
              <a:defRPr sz="4700"/>
            </a:lvl3pPr>
            <a:lvl4pPr lvl="3" rtl="0" algn="ctr">
              <a:spcBef>
                <a:spcPts val="0"/>
              </a:spcBef>
              <a:spcAft>
                <a:spcPts val="0"/>
              </a:spcAft>
              <a:buSzPts val="4700"/>
              <a:buNone/>
              <a:defRPr sz="4700"/>
            </a:lvl4pPr>
            <a:lvl5pPr lvl="4" rtl="0" algn="ctr">
              <a:spcBef>
                <a:spcPts val="0"/>
              </a:spcBef>
              <a:spcAft>
                <a:spcPts val="0"/>
              </a:spcAft>
              <a:buSzPts val="4700"/>
              <a:buNone/>
              <a:defRPr sz="4700"/>
            </a:lvl5pPr>
            <a:lvl6pPr lvl="5" rtl="0" algn="ctr">
              <a:spcBef>
                <a:spcPts val="0"/>
              </a:spcBef>
              <a:spcAft>
                <a:spcPts val="0"/>
              </a:spcAft>
              <a:buSzPts val="4700"/>
              <a:buNone/>
              <a:defRPr sz="4700"/>
            </a:lvl6pPr>
            <a:lvl7pPr lvl="6" rtl="0" algn="ctr">
              <a:spcBef>
                <a:spcPts val="0"/>
              </a:spcBef>
              <a:spcAft>
                <a:spcPts val="0"/>
              </a:spcAft>
              <a:buSzPts val="4700"/>
              <a:buNone/>
              <a:defRPr sz="4700"/>
            </a:lvl7pPr>
            <a:lvl8pPr lvl="7" rtl="0" algn="ctr">
              <a:spcBef>
                <a:spcPts val="0"/>
              </a:spcBef>
              <a:spcAft>
                <a:spcPts val="0"/>
              </a:spcAft>
              <a:buSzPts val="4700"/>
              <a:buNone/>
              <a:defRPr sz="4700"/>
            </a:lvl8pPr>
            <a:lvl9pPr lvl="8" rtl="0" algn="ctr">
              <a:spcBef>
                <a:spcPts val="0"/>
              </a:spcBef>
              <a:spcAft>
                <a:spcPts val="0"/>
              </a:spcAft>
              <a:buSzPts val="4700"/>
              <a:buNone/>
              <a:defRPr sz="4700"/>
            </a:lvl9pPr>
          </a:lstStyle>
          <a:p>
            <a:r>
              <a:t>xx%</a:t>
            </a:r>
          </a:p>
        </p:txBody>
      </p:sp>
      <p:sp>
        <p:nvSpPr>
          <p:cNvPr id="158" name="Google Shape;158;p13"/>
          <p:cNvSpPr txBox="1"/>
          <p:nvPr>
            <p:ph idx="14" type="subTitle"/>
          </p:nvPr>
        </p:nvSpPr>
        <p:spPr>
          <a:xfrm>
            <a:off x="1991575" y="3455900"/>
            <a:ext cx="2580300" cy="47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13"/>
          <p:cNvSpPr txBox="1"/>
          <p:nvPr>
            <p:ph idx="15"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3"/>
          <p:cNvSpPr/>
          <p:nvPr/>
        </p:nvSpPr>
        <p:spPr>
          <a:xfrm flipH="1">
            <a:off x="-354865" y="376893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flipH="1">
            <a:off x="8038179" y="4"/>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flipH="1">
            <a:off x="1439917" y="-212621"/>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flipH="1">
            <a:off x="4166028" y="-81445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flipH="1">
            <a:off x="4296960" y="459712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flipH="1">
            <a:off x="815942" y="469177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300650" y="1059750"/>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 name="Google Shape;167;p13"/>
          <p:cNvGrpSpPr/>
          <p:nvPr/>
        </p:nvGrpSpPr>
        <p:grpSpPr>
          <a:xfrm>
            <a:off x="7878949" y="4237907"/>
            <a:ext cx="1265051" cy="1265051"/>
            <a:chOff x="3912750" y="637550"/>
            <a:chExt cx="947533" cy="947533"/>
          </a:xfrm>
        </p:grpSpPr>
        <p:sp>
          <p:nvSpPr>
            <p:cNvPr id="168" name="Google Shape;168;p13"/>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0">
    <p:spTree>
      <p:nvGrpSpPr>
        <p:cNvPr id="170" name="Shape 170"/>
        <p:cNvGrpSpPr/>
        <p:nvPr/>
      </p:nvGrpSpPr>
      <p:grpSpPr>
        <a:xfrm>
          <a:off x="0" y="0"/>
          <a:ext cx="0" cy="0"/>
          <a:chOff x="0" y="0"/>
          <a:chExt cx="0" cy="0"/>
        </a:xfrm>
      </p:grpSpPr>
      <p:sp>
        <p:nvSpPr>
          <p:cNvPr id="171" name="Google Shape;171;p14"/>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rot="-7572997">
            <a:off x="-207075" y="161699"/>
            <a:ext cx="1423590" cy="1423551"/>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p:nvPr/>
        </p:nvSpPr>
        <p:spPr>
          <a:xfrm rot="10800000">
            <a:off x="4488413" y="-269325"/>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
          <p:cNvSpPr/>
          <p:nvPr/>
        </p:nvSpPr>
        <p:spPr>
          <a:xfrm rot="-7572997">
            <a:off x="1036036" y="941999"/>
            <a:ext cx="451684" cy="451723"/>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
          <p:cNvSpPr/>
          <p:nvPr/>
        </p:nvSpPr>
        <p:spPr>
          <a:xfrm flipH="1" rot="10800000">
            <a:off x="2447728" y="538240"/>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 name="Google Shape;176;p14"/>
          <p:cNvGrpSpPr/>
          <p:nvPr/>
        </p:nvGrpSpPr>
        <p:grpSpPr>
          <a:xfrm flipH="1" rot="10800000">
            <a:off x="8132126" y="-5"/>
            <a:ext cx="1265051" cy="1265051"/>
            <a:chOff x="3912750" y="637550"/>
            <a:chExt cx="947533" cy="947533"/>
          </a:xfrm>
        </p:grpSpPr>
        <p:sp>
          <p:nvSpPr>
            <p:cNvPr id="177" name="Google Shape;177;p14"/>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14"/>
          <p:cNvSpPr txBox="1"/>
          <p:nvPr>
            <p:ph type="title"/>
          </p:nvPr>
        </p:nvSpPr>
        <p:spPr>
          <a:xfrm>
            <a:off x="4788150" y="2932725"/>
            <a:ext cx="3567000" cy="589500"/>
          </a:xfrm>
          <a:prstGeom prst="rect">
            <a:avLst/>
          </a:prstGeom>
        </p:spPr>
        <p:txBody>
          <a:bodyPr anchorCtr="0" anchor="ctr" bIns="91425" lIns="91425" spcFirstLastPara="1" rIns="91425" wrap="square" tIns="91425">
            <a:noAutofit/>
          </a:bodyPr>
          <a:lstStyle>
            <a:lvl1pPr lvl="0" rtl="0">
              <a:spcBef>
                <a:spcPts val="0"/>
              </a:spcBef>
              <a:spcAft>
                <a:spcPts val="0"/>
              </a:spcAft>
              <a:buSzPts val="22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0" name="Google Shape;180;p14"/>
          <p:cNvSpPr txBox="1"/>
          <p:nvPr>
            <p:ph idx="1" type="body"/>
          </p:nvPr>
        </p:nvSpPr>
        <p:spPr>
          <a:xfrm>
            <a:off x="4761600" y="1621275"/>
            <a:ext cx="3620100" cy="1229700"/>
          </a:xfrm>
          <a:prstGeom prst="rect">
            <a:avLst/>
          </a:prstGeom>
        </p:spPr>
        <p:txBody>
          <a:bodyPr anchorCtr="0" anchor="t" bIns="91425" lIns="91425" spcFirstLastPara="1" rIns="91425" wrap="square" tIns="91425">
            <a:noAutofit/>
          </a:bodyPr>
          <a:lstStyle>
            <a:lvl1pPr indent="-330200" lvl="0" marL="457200" rtl="0" algn="ctr">
              <a:lnSpc>
                <a:spcPct val="100000"/>
              </a:lnSpc>
              <a:spcBef>
                <a:spcPts val="0"/>
              </a:spcBef>
              <a:spcAft>
                <a:spcPts val="0"/>
              </a:spcAft>
              <a:buSzPts val="1600"/>
              <a:buChar char="●"/>
              <a:defRPr/>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81" name="Google Shape;181;p14"/>
          <p:cNvSpPr/>
          <p:nvPr/>
        </p:nvSpPr>
        <p:spPr>
          <a:xfrm flipH="1">
            <a:off x="-346512" y="-725638"/>
            <a:ext cx="6411366" cy="6132485"/>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82" name="Shape 182"/>
        <p:cNvGrpSpPr/>
        <p:nvPr/>
      </p:nvGrpSpPr>
      <p:grpSpPr>
        <a:xfrm>
          <a:off x="0" y="0"/>
          <a:ext cx="0" cy="0"/>
          <a:chOff x="0" y="0"/>
          <a:chExt cx="0" cy="0"/>
        </a:xfrm>
      </p:grpSpPr>
      <p:sp>
        <p:nvSpPr>
          <p:cNvPr id="183" name="Google Shape;183;p15"/>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
          <p:cNvSpPr txBox="1"/>
          <p:nvPr>
            <p:ph idx="1" type="subTitle"/>
          </p:nvPr>
        </p:nvSpPr>
        <p:spPr>
          <a:xfrm>
            <a:off x="3406188" y="2642660"/>
            <a:ext cx="2331600" cy="53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2000"/>
              <a:buFont typeface="Montserrat"/>
              <a:buNone/>
              <a:defRPr b="1" sz="2200">
                <a:latin typeface="Montserrat"/>
                <a:ea typeface="Montserrat"/>
                <a:cs typeface="Montserrat"/>
                <a:sym typeface="Montserrat"/>
              </a:defRPr>
            </a:lvl1pPr>
            <a:lvl2pPr lvl="1"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2pPr>
            <a:lvl3pPr lvl="2"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3pPr>
            <a:lvl4pPr lvl="3"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4pPr>
            <a:lvl5pPr lvl="4"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5pPr>
            <a:lvl6pPr lvl="5"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6pPr>
            <a:lvl7pPr lvl="6"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7pPr>
            <a:lvl8pPr lvl="7"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8pPr>
            <a:lvl9pPr lvl="8"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9pPr>
          </a:lstStyle>
          <a:p/>
        </p:txBody>
      </p:sp>
      <p:sp>
        <p:nvSpPr>
          <p:cNvPr id="185" name="Google Shape;185;p15"/>
          <p:cNvSpPr txBox="1"/>
          <p:nvPr>
            <p:ph idx="2" type="subTitle"/>
          </p:nvPr>
        </p:nvSpPr>
        <p:spPr>
          <a:xfrm>
            <a:off x="1048988" y="2642660"/>
            <a:ext cx="2331600" cy="53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2000"/>
              <a:buFont typeface="Montserrat"/>
              <a:buNone/>
              <a:defRPr b="1" sz="2200">
                <a:latin typeface="Montserrat"/>
                <a:ea typeface="Montserrat"/>
                <a:cs typeface="Montserrat"/>
                <a:sym typeface="Montserrat"/>
              </a:defRPr>
            </a:lvl1pPr>
            <a:lvl2pPr lvl="1"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2pPr>
            <a:lvl3pPr lvl="2"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3pPr>
            <a:lvl4pPr lvl="3"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4pPr>
            <a:lvl5pPr lvl="4"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5pPr>
            <a:lvl6pPr lvl="5"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6pPr>
            <a:lvl7pPr lvl="6"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7pPr>
            <a:lvl8pPr lvl="7"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8pPr>
            <a:lvl9pPr lvl="8"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9pPr>
          </a:lstStyle>
          <a:p/>
        </p:txBody>
      </p:sp>
      <p:sp>
        <p:nvSpPr>
          <p:cNvPr id="186" name="Google Shape;186;p15"/>
          <p:cNvSpPr txBox="1"/>
          <p:nvPr>
            <p:ph idx="3" type="subTitle"/>
          </p:nvPr>
        </p:nvSpPr>
        <p:spPr>
          <a:xfrm>
            <a:off x="5763401" y="2642660"/>
            <a:ext cx="2331600" cy="535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2"/>
              </a:buClr>
              <a:buSzPts val="2000"/>
              <a:buFont typeface="Montserrat"/>
              <a:buNone/>
              <a:defRPr b="1" sz="2200">
                <a:latin typeface="Montserrat"/>
                <a:ea typeface="Montserrat"/>
                <a:cs typeface="Montserrat"/>
                <a:sym typeface="Montserrat"/>
              </a:defRPr>
            </a:lvl1pPr>
            <a:lvl2pPr lvl="1"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2pPr>
            <a:lvl3pPr lvl="2"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3pPr>
            <a:lvl4pPr lvl="3"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4pPr>
            <a:lvl5pPr lvl="4"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5pPr>
            <a:lvl6pPr lvl="5"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6pPr>
            <a:lvl7pPr lvl="6"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7pPr>
            <a:lvl8pPr lvl="7"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8pPr>
            <a:lvl9pPr lvl="8" rtl="0" algn="ctr">
              <a:spcBef>
                <a:spcPts val="0"/>
              </a:spcBef>
              <a:spcAft>
                <a:spcPts val="0"/>
              </a:spcAft>
              <a:buClr>
                <a:schemeClr val="lt2"/>
              </a:buClr>
              <a:buSzPts val="2000"/>
              <a:buFont typeface="Montserrat"/>
              <a:buNone/>
              <a:defRPr b="1" sz="2000">
                <a:solidFill>
                  <a:schemeClr val="lt2"/>
                </a:solidFill>
                <a:latin typeface="Montserrat"/>
                <a:ea typeface="Montserrat"/>
                <a:cs typeface="Montserrat"/>
                <a:sym typeface="Montserrat"/>
              </a:defRPr>
            </a:lvl9pPr>
          </a:lstStyle>
          <a:p/>
        </p:txBody>
      </p:sp>
      <p:sp>
        <p:nvSpPr>
          <p:cNvPr id="187" name="Google Shape;187;p15"/>
          <p:cNvSpPr txBox="1"/>
          <p:nvPr>
            <p:ph idx="4" type="subTitle"/>
          </p:nvPr>
        </p:nvSpPr>
        <p:spPr>
          <a:xfrm>
            <a:off x="1049000" y="3349701"/>
            <a:ext cx="2331600" cy="86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88" name="Google Shape;188;p15"/>
          <p:cNvSpPr txBox="1"/>
          <p:nvPr>
            <p:ph idx="5" type="subTitle"/>
          </p:nvPr>
        </p:nvSpPr>
        <p:spPr>
          <a:xfrm>
            <a:off x="3406200" y="3351499"/>
            <a:ext cx="2331600" cy="86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89" name="Google Shape;189;p15"/>
          <p:cNvSpPr txBox="1"/>
          <p:nvPr>
            <p:ph idx="6" type="subTitle"/>
          </p:nvPr>
        </p:nvSpPr>
        <p:spPr>
          <a:xfrm>
            <a:off x="5763400" y="3350875"/>
            <a:ext cx="2331600" cy="86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90" name="Google Shape;190;p15"/>
          <p:cNvSpPr/>
          <p:nvPr/>
        </p:nvSpPr>
        <p:spPr>
          <a:xfrm flipH="1" rot="5400000">
            <a:off x="-711137" y="-2501813"/>
            <a:ext cx="6411366" cy="6132485"/>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
          <p:cNvSpPr/>
          <p:nvPr/>
        </p:nvSpPr>
        <p:spPr>
          <a:xfrm flipH="1" rot="-4592020">
            <a:off x="7848941" y="81971"/>
            <a:ext cx="6411577" cy="6132638"/>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
          <p:cNvSpPr/>
          <p:nvPr/>
        </p:nvSpPr>
        <p:spPr>
          <a:xfrm rot="1586888">
            <a:off x="7312589" y="4479536"/>
            <a:ext cx="1423615" cy="1423576"/>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5"/>
          <p:cNvSpPr/>
          <p:nvPr/>
        </p:nvSpPr>
        <p:spPr>
          <a:xfrm>
            <a:off x="320678" y="4298004"/>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5"/>
          <p:cNvSpPr/>
          <p:nvPr/>
        </p:nvSpPr>
        <p:spPr>
          <a:xfrm>
            <a:off x="7720415" y="-212621"/>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5"/>
          <p:cNvSpPr/>
          <p:nvPr/>
        </p:nvSpPr>
        <p:spPr>
          <a:xfrm>
            <a:off x="1061012" y="-906584"/>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2451854" y="469177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
          <p:cNvSpPr/>
          <p:nvPr/>
        </p:nvSpPr>
        <p:spPr>
          <a:xfrm rot="1586888">
            <a:off x="6990750" y="5051613"/>
            <a:ext cx="451692" cy="451731"/>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5"/>
          <p:cNvSpPr/>
          <p:nvPr/>
        </p:nvSpPr>
        <p:spPr>
          <a:xfrm flipH="1">
            <a:off x="8636922" y="1627125"/>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 name="Google Shape;199;p15"/>
          <p:cNvGrpSpPr/>
          <p:nvPr/>
        </p:nvGrpSpPr>
        <p:grpSpPr>
          <a:xfrm flipH="1">
            <a:off x="-700240" y="1939232"/>
            <a:ext cx="1265051" cy="1265051"/>
            <a:chOff x="3912750" y="637550"/>
            <a:chExt cx="947533" cy="947533"/>
          </a:xfrm>
        </p:grpSpPr>
        <p:sp>
          <p:nvSpPr>
            <p:cNvPr id="200" name="Google Shape;200;p15"/>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15"/>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6">
    <p:spTree>
      <p:nvGrpSpPr>
        <p:cNvPr id="203" name="Shape 203"/>
        <p:cNvGrpSpPr/>
        <p:nvPr/>
      </p:nvGrpSpPr>
      <p:grpSpPr>
        <a:xfrm>
          <a:off x="0" y="0"/>
          <a:ext cx="0" cy="0"/>
          <a:chOff x="0" y="0"/>
          <a:chExt cx="0" cy="0"/>
        </a:xfrm>
      </p:grpSpPr>
      <p:sp>
        <p:nvSpPr>
          <p:cNvPr id="204" name="Google Shape;204;p16"/>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6"/>
          <p:cNvSpPr/>
          <p:nvPr/>
        </p:nvSpPr>
        <p:spPr>
          <a:xfrm rot="-1910737">
            <a:off x="381301" y="2193721"/>
            <a:ext cx="8381397" cy="5505783"/>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6"/>
          <p:cNvSpPr/>
          <p:nvPr/>
        </p:nvSpPr>
        <p:spPr>
          <a:xfrm flipH="1" rot="10800000">
            <a:off x="-3279640" y="-1060475"/>
            <a:ext cx="7437684" cy="3930907"/>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6"/>
          <p:cNvSpPr txBox="1"/>
          <p:nvPr>
            <p:ph type="title"/>
          </p:nvPr>
        </p:nvSpPr>
        <p:spPr>
          <a:xfrm>
            <a:off x="922254" y="2625075"/>
            <a:ext cx="1892400" cy="4914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08" name="Google Shape;208;p16"/>
          <p:cNvSpPr txBox="1"/>
          <p:nvPr>
            <p:ph idx="1" type="subTitle"/>
          </p:nvPr>
        </p:nvSpPr>
        <p:spPr>
          <a:xfrm>
            <a:off x="922254" y="3230011"/>
            <a:ext cx="1892400" cy="78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Char char="●"/>
              <a:defRPr sz="15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09" name="Google Shape;209;p16"/>
          <p:cNvSpPr txBox="1"/>
          <p:nvPr>
            <p:ph idx="2" type="title"/>
          </p:nvPr>
        </p:nvSpPr>
        <p:spPr>
          <a:xfrm>
            <a:off x="3535624" y="2625075"/>
            <a:ext cx="1894800" cy="4914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10" name="Google Shape;210;p16"/>
          <p:cNvSpPr txBox="1"/>
          <p:nvPr>
            <p:ph idx="3" type="subTitle"/>
          </p:nvPr>
        </p:nvSpPr>
        <p:spPr>
          <a:xfrm>
            <a:off x="3535624" y="3230013"/>
            <a:ext cx="1894800" cy="78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Char char="●"/>
              <a:defRPr sz="15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11" name="Google Shape;211;p16"/>
          <p:cNvSpPr txBox="1"/>
          <p:nvPr>
            <p:ph idx="4" type="title"/>
          </p:nvPr>
        </p:nvSpPr>
        <p:spPr>
          <a:xfrm>
            <a:off x="6151396" y="2623175"/>
            <a:ext cx="1892400" cy="4914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12" name="Google Shape;212;p16"/>
          <p:cNvSpPr txBox="1"/>
          <p:nvPr>
            <p:ph idx="5" type="subTitle"/>
          </p:nvPr>
        </p:nvSpPr>
        <p:spPr>
          <a:xfrm>
            <a:off x="6151396" y="3228113"/>
            <a:ext cx="1892400" cy="78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Char char="●"/>
              <a:defRPr sz="15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13" name="Google Shape;213;p16"/>
          <p:cNvSpPr txBox="1"/>
          <p:nvPr>
            <p:ph idx="6"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4" name="Google Shape;214;p16"/>
          <p:cNvSpPr/>
          <p:nvPr/>
        </p:nvSpPr>
        <p:spPr>
          <a:xfrm flipH="1">
            <a:off x="-222265" y="4373766"/>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6"/>
          <p:cNvSpPr/>
          <p:nvPr/>
        </p:nvSpPr>
        <p:spPr>
          <a:xfrm flipH="1">
            <a:off x="8430736" y="4"/>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6"/>
          <p:cNvSpPr/>
          <p:nvPr/>
        </p:nvSpPr>
        <p:spPr>
          <a:xfrm flipH="1">
            <a:off x="-466875" y="20627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6"/>
          <p:cNvSpPr/>
          <p:nvPr/>
        </p:nvSpPr>
        <p:spPr>
          <a:xfrm flipH="1">
            <a:off x="7651236" y="481572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p:cNvSpPr/>
          <p:nvPr/>
        </p:nvSpPr>
        <p:spPr>
          <a:xfrm flipH="1">
            <a:off x="-952832" y="656409"/>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p:cNvSpPr/>
          <p:nvPr/>
        </p:nvSpPr>
        <p:spPr>
          <a:xfrm flipH="1">
            <a:off x="8900668" y="25217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16"/>
          <p:cNvGrpSpPr/>
          <p:nvPr/>
        </p:nvGrpSpPr>
        <p:grpSpPr>
          <a:xfrm flipH="1">
            <a:off x="4886351" y="4720557"/>
            <a:ext cx="1265051" cy="1265051"/>
            <a:chOff x="3912750" y="637550"/>
            <a:chExt cx="947533" cy="947533"/>
          </a:xfrm>
        </p:grpSpPr>
        <p:sp>
          <p:nvSpPr>
            <p:cNvPr id="221" name="Google Shape;221;p16"/>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30">
    <p:spTree>
      <p:nvGrpSpPr>
        <p:cNvPr id="223" name="Shape 223"/>
        <p:cNvGrpSpPr/>
        <p:nvPr/>
      </p:nvGrpSpPr>
      <p:grpSpPr>
        <a:xfrm>
          <a:off x="0" y="0"/>
          <a:ext cx="0" cy="0"/>
          <a:chOff x="0" y="0"/>
          <a:chExt cx="0" cy="0"/>
        </a:xfrm>
      </p:grpSpPr>
      <p:sp>
        <p:nvSpPr>
          <p:cNvPr id="224" name="Google Shape;224;p17"/>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rot="-613286">
            <a:off x="4362205" y="-109768"/>
            <a:ext cx="6411529" cy="6132281"/>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txBox="1"/>
          <p:nvPr>
            <p:ph type="title"/>
          </p:nvPr>
        </p:nvSpPr>
        <p:spPr>
          <a:xfrm>
            <a:off x="3403083" y="2033125"/>
            <a:ext cx="1698600" cy="491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27" name="Google Shape;227;p17"/>
          <p:cNvSpPr txBox="1"/>
          <p:nvPr>
            <p:ph idx="1" type="subTitle"/>
          </p:nvPr>
        </p:nvSpPr>
        <p:spPr>
          <a:xfrm>
            <a:off x="5101675" y="2033125"/>
            <a:ext cx="3387000" cy="49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28" name="Google Shape;228;p17"/>
          <p:cNvSpPr txBox="1"/>
          <p:nvPr>
            <p:ph idx="2" type="title"/>
          </p:nvPr>
        </p:nvSpPr>
        <p:spPr>
          <a:xfrm>
            <a:off x="3400925" y="2721475"/>
            <a:ext cx="1700700" cy="491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29" name="Google Shape;229;p17"/>
          <p:cNvSpPr txBox="1"/>
          <p:nvPr>
            <p:ph idx="3" type="subTitle"/>
          </p:nvPr>
        </p:nvSpPr>
        <p:spPr>
          <a:xfrm>
            <a:off x="5101675" y="2721475"/>
            <a:ext cx="3387000" cy="49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30" name="Google Shape;230;p17"/>
          <p:cNvSpPr txBox="1"/>
          <p:nvPr>
            <p:ph idx="4" type="title"/>
          </p:nvPr>
        </p:nvSpPr>
        <p:spPr>
          <a:xfrm>
            <a:off x="3401999" y="3415050"/>
            <a:ext cx="1698600" cy="491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31" name="Google Shape;231;p17"/>
          <p:cNvSpPr txBox="1"/>
          <p:nvPr>
            <p:ph idx="5" type="subTitle"/>
          </p:nvPr>
        </p:nvSpPr>
        <p:spPr>
          <a:xfrm>
            <a:off x="5101675" y="3404550"/>
            <a:ext cx="3387000" cy="512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32" name="Google Shape;232;p17"/>
          <p:cNvSpPr txBox="1"/>
          <p:nvPr>
            <p:ph idx="6"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3" name="Google Shape;233;p17"/>
          <p:cNvSpPr/>
          <p:nvPr/>
        </p:nvSpPr>
        <p:spPr>
          <a:xfrm>
            <a:off x="13623" y="4587654"/>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7"/>
          <p:cNvSpPr/>
          <p:nvPr/>
        </p:nvSpPr>
        <p:spPr>
          <a:xfrm>
            <a:off x="2861435" y="4941991"/>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8265511" y="-402529"/>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17"/>
          <p:cNvGrpSpPr/>
          <p:nvPr/>
        </p:nvGrpSpPr>
        <p:grpSpPr>
          <a:xfrm>
            <a:off x="-234300" y="637550"/>
            <a:ext cx="947533" cy="947533"/>
            <a:chOff x="3912750" y="637550"/>
            <a:chExt cx="947533" cy="947533"/>
          </a:xfrm>
        </p:grpSpPr>
        <p:sp>
          <p:nvSpPr>
            <p:cNvPr id="237" name="Google Shape;237;p17"/>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7"/>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17"/>
          <p:cNvSpPr/>
          <p:nvPr/>
        </p:nvSpPr>
        <p:spPr>
          <a:xfrm>
            <a:off x="6099475" y="47917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7"/>
          <p:cNvSpPr/>
          <p:nvPr/>
        </p:nvSpPr>
        <p:spPr>
          <a:xfrm flipH="1" rot="8100000">
            <a:off x="-5159185" y="3273313"/>
            <a:ext cx="7437668" cy="3930898"/>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
    <p:spTree>
      <p:nvGrpSpPr>
        <p:cNvPr id="241" name="Shape 241"/>
        <p:cNvGrpSpPr/>
        <p:nvPr/>
      </p:nvGrpSpPr>
      <p:grpSpPr>
        <a:xfrm>
          <a:off x="0" y="0"/>
          <a:ext cx="0" cy="0"/>
          <a:chOff x="0" y="0"/>
          <a:chExt cx="0" cy="0"/>
        </a:xfrm>
      </p:grpSpPr>
      <p:sp>
        <p:nvSpPr>
          <p:cNvPr id="242" name="Google Shape;242;p18"/>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p:nvPr/>
        </p:nvSpPr>
        <p:spPr>
          <a:xfrm flipH="1">
            <a:off x="1277285" y="2213150"/>
            <a:ext cx="7437684" cy="3930907"/>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txBox="1"/>
          <p:nvPr>
            <p:ph type="title"/>
          </p:nvPr>
        </p:nvSpPr>
        <p:spPr>
          <a:xfrm>
            <a:off x="821350" y="2706000"/>
            <a:ext cx="17454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6"/>
              </a:buClr>
              <a:buSzPts val="2800"/>
              <a:buNone/>
              <a:defRPr sz="2200"/>
            </a:lvl1pPr>
            <a:lvl2pPr lvl="1" rtl="0" algn="ctr">
              <a:spcBef>
                <a:spcPts val="0"/>
              </a:spcBef>
              <a:spcAft>
                <a:spcPts val="0"/>
              </a:spcAft>
              <a:buClr>
                <a:schemeClr val="accent6"/>
              </a:buClr>
              <a:buSzPts val="2800"/>
              <a:buNone/>
              <a:defRPr>
                <a:solidFill>
                  <a:schemeClr val="accent6"/>
                </a:solidFill>
              </a:defRPr>
            </a:lvl2pPr>
            <a:lvl3pPr lvl="2" rtl="0" algn="ctr">
              <a:spcBef>
                <a:spcPts val="0"/>
              </a:spcBef>
              <a:spcAft>
                <a:spcPts val="0"/>
              </a:spcAft>
              <a:buClr>
                <a:schemeClr val="accent6"/>
              </a:buClr>
              <a:buSzPts val="2800"/>
              <a:buNone/>
              <a:defRPr>
                <a:solidFill>
                  <a:schemeClr val="accent6"/>
                </a:solidFill>
              </a:defRPr>
            </a:lvl3pPr>
            <a:lvl4pPr lvl="3" rtl="0" algn="ctr">
              <a:spcBef>
                <a:spcPts val="0"/>
              </a:spcBef>
              <a:spcAft>
                <a:spcPts val="0"/>
              </a:spcAft>
              <a:buClr>
                <a:schemeClr val="accent6"/>
              </a:buClr>
              <a:buSzPts val="2800"/>
              <a:buNone/>
              <a:defRPr>
                <a:solidFill>
                  <a:schemeClr val="accent6"/>
                </a:solidFill>
              </a:defRPr>
            </a:lvl4pPr>
            <a:lvl5pPr lvl="4" rtl="0" algn="ctr">
              <a:spcBef>
                <a:spcPts val="0"/>
              </a:spcBef>
              <a:spcAft>
                <a:spcPts val="0"/>
              </a:spcAft>
              <a:buClr>
                <a:schemeClr val="accent6"/>
              </a:buClr>
              <a:buSzPts val="2800"/>
              <a:buNone/>
              <a:defRPr>
                <a:solidFill>
                  <a:schemeClr val="accent6"/>
                </a:solidFill>
              </a:defRPr>
            </a:lvl5pPr>
            <a:lvl6pPr lvl="5" rtl="0" algn="ctr">
              <a:spcBef>
                <a:spcPts val="0"/>
              </a:spcBef>
              <a:spcAft>
                <a:spcPts val="0"/>
              </a:spcAft>
              <a:buClr>
                <a:schemeClr val="accent6"/>
              </a:buClr>
              <a:buSzPts val="2800"/>
              <a:buNone/>
              <a:defRPr>
                <a:solidFill>
                  <a:schemeClr val="accent6"/>
                </a:solidFill>
              </a:defRPr>
            </a:lvl6pPr>
            <a:lvl7pPr lvl="6" rtl="0" algn="ctr">
              <a:spcBef>
                <a:spcPts val="0"/>
              </a:spcBef>
              <a:spcAft>
                <a:spcPts val="0"/>
              </a:spcAft>
              <a:buClr>
                <a:schemeClr val="accent6"/>
              </a:buClr>
              <a:buSzPts val="2800"/>
              <a:buNone/>
              <a:defRPr>
                <a:solidFill>
                  <a:schemeClr val="accent6"/>
                </a:solidFill>
              </a:defRPr>
            </a:lvl7pPr>
            <a:lvl8pPr lvl="7" rtl="0" algn="ctr">
              <a:spcBef>
                <a:spcPts val="0"/>
              </a:spcBef>
              <a:spcAft>
                <a:spcPts val="0"/>
              </a:spcAft>
              <a:buClr>
                <a:schemeClr val="accent6"/>
              </a:buClr>
              <a:buSzPts val="2800"/>
              <a:buNone/>
              <a:defRPr>
                <a:solidFill>
                  <a:schemeClr val="accent6"/>
                </a:solidFill>
              </a:defRPr>
            </a:lvl8pPr>
            <a:lvl9pPr lvl="8" rtl="0" algn="ctr">
              <a:spcBef>
                <a:spcPts val="0"/>
              </a:spcBef>
              <a:spcAft>
                <a:spcPts val="0"/>
              </a:spcAft>
              <a:buClr>
                <a:schemeClr val="accent6"/>
              </a:buClr>
              <a:buSzPts val="2800"/>
              <a:buNone/>
              <a:defRPr>
                <a:solidFill>
                  <a:schemeClr val="accent6"/>
                </a:solidFill>
              </a:defRPr>
            </a:lvl9pPr>
          </a:lstStyle>
          <a:p/>
        </p:txBody>
      </p:sp>
      <p:sp>
        <p:nvSpPr>
          <p:cNvPr id="245" name="Google Shape;245;p18"/>
          <p:cNvSpPr txBox="1"/>
          <p:nvPr>
            <p:ph idx="2" type="title"/>
          </p:nvPr>
        </p:nvSpPr>
        <p:spPr>
          <a:xfrm>
            <a:off x="2739967" y="2706000"/>
            <a:ext cx="17454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6"/>
              </a:buClr>
              <a:buSzPts val="2800"/>
              <a:buNone/>
              <a:defRPr sz="2200"/>
            </a:lvl1pPr>
            <a:lvl2pPr lvl="1" rtl="0" algn="ctr">
              <a:spcBef>
                <a:spcPts val="0"/>
              </a:spcBef>
              <a:spcAft>
                <a:spcPts val="0"/>
              </a:spcAft>
              <a:buClr>
                <a:schemeClr val="accent6"/>
              </a:buClr>
              <a:buSzPts val="2800"/>
              <a:buNone/>
              <a:defRPr>
                <a:solidFill>
                  <a:schemeClr val="accent6"/>
                </a:solidFill>
              </a:defRPr>
            </a:lvl2pPr>
            <a:lvl3pPr lvl="2" rtl="0" algn="ctr">
              <a:spcBef>
                <a:spcPts val="0"/>
              </a:spcBef>
              <a:spcAft>
                <a:spcPts val="0"/>
              </a:spcAft>
              <a:buClr>
                <a:schemeClr val="accent6"/>
              </a:buClr>
              <a:buSzPts val="2800"/>
              <a:buNone/>
              <a:defRPr>
                <a:solidFill>
                  <a:schemeClr val="accent6"/>
                </a:solidFill>
              </a:defRPr>
            </a:lvl3pPr>
            <a:lvl4pPr lvl="3" rtl="0" algn="ctr">
              <a:spcBef>
                <a:spcPts val="0"/>
              </a:spcBef>
              <a:spcAft>
                <a:spcPts val="0"/>
              </a:spcAft>
              <a:buClr>
                <a:schemeClr val="accent6"/>
              </a:buClr>
              <a:buSzPts val="2800"/>
              <a:buNone/>
              <a:defRPr>
                <a:solidFill>
                  <a:schemeClr val="accent6"/>
                </a:solidFill>
              </a:defRPr>
            </a:lvl4pPr>
            <a:lvl5pPr lvl="4" rtl="0" algn="ctr">
              <a:spcBef>
                <a:spcPts val="0"/>
              </a:spcBef>
              <a:spcAft>
                <a:spcPts val="0"/>
              </a:spcAft>
              <a:buClr>
                <a:schemeClr val="accent6"/>
              </a:buClr>
              <a:buSzPts val="2800"/>
              <a:buNone/>
              <a:defRPr>
                <a:solidFill>
                  <a:schemeClr val="accent6"/>
                </a:solidFill>
              </a:defRPr>
            </a:lvl5pPr>
            <a:lvl6pPr lvl="5" rtl="0" algn="ctr">
              <a:spcBef>
                <a:spcPts val="0"/>
              </a:spcBef>
              <a:spcAft>
                <a:spcPts val="0"/>
              </a:spcAft>
              <a:buClr>
                <a:schemeClr val="accent6"/>
              </a:buClr>
              <a:buSzPts val="2800"/>
              <a:buNone/>
              <a:defRPr>
                <a:solidFill>
                  <a:schemeClr val="accent6"/>
                </a:solidFill>
              </a:defRPr>
            </a:lvl6pPr>
            <a:lvl7pPr lvl="6" rtl="0" algn="ctr">
              <a:spcBef>
                <a:spcPts val="0"/>
              </a:spcBef>
              <a:spcAft>
                <a:spcPts val="0"/>
              </a:spcAft>
              <a:buClr>
                <a:schemeClr val="accent6"/>
              </a:buClr>
              <a:buSzPts val="2800"/>
              <a:buNone/>
              <a:defRPr>
                <a:solidFill>
                  <a:schemeClr val="accent6"/>
                </a:solidFill>
              </a:defRPr>
            </a:lvl7pPr>
            <a:lvl8pPr lvl="7" rtl="0" algn="ctr">
              <a:spcBef>
                <a:spcPts val="0"/>
              </a:spcBef>
              <a:spcAft>
                <a:spcPts val="0"/>
              </a:spcAft>
              <a:buClr>
                <a:schemeClr val="accent6"/>
              </a:buClr>
              <a:buSzPts val="2800"/>
              <a:buNone/>
              <a:defRPr>
                <a:solidFill>
                  <a:schemeClr val="accent6"/>
                </a:solidFill>
              </a:defRPr>
            </a:lvl8pPr>
            <a:lvl9pPr lvl="8" rtl="0" algn="ctr">
              <a:spcBef>
                <a:spcPts val="0"/>
              </a:spcBef>
              <a:spcAft>
                <a:spcPts val="0"/>
              </a:spcAft>
              <a:buClr>
                <a:schemeClr val="accent6"/>
              </a:buClr>
              <a:buSzPts val="2800"/>
              <a:buNone/>
              <a:defRPr>
                <a:solidFill>
                  <a:schemeClr val="accent6"/>
                </a:solidFill>
              </a:defRPr>
            </a:lvl9pPr>
          </a:lstStyle>
          <a:p/>
        </p:txBody>
      </p:sp>
      <p:sp>
        <p:nvSpPr>
          <p:cNvPr id="246" name="Google Shape;246;p18"/>
          <p:cNvSpPr txBox="1"/>
          <p:nvPr>
            <p:ph idx="3" type="title"/>
          </p:nvPr>
        </p:nvSpPr>
        <p:spPr>
          <a:xfrm>
            <a:off x="4658583" y="2706000"/>
            <a:ext cx="17454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6"/>
              </a:buClr>
              <a:buSzPts val="2800"/>
              <a:buNone/>
              <a:defRPr sz="2200"/>
            </a:lvl1pPr>
            <a:lvl2pPr lvl="1" rtl="0" algn="ctr">
              <a:spcBef>
                <a:spcPts val="0"/>
              </a:spcBef>
              <a:spcAft>
                <a:spcPts val="0"/>
              </a:spcAft>
              <a:buClr>
                <a:schemeClr val="accent6"/>
              </a:buClr>
              <a:buSzPts val="2800"/>
              <a:buNone/>
              <a:defRPr>
                <a:solidFill>
                  <a:schemeClr val="accent6"/>
                </a:solidFill>
              </a:defRPr>
            </a:lvl2pPr>
            <a:lvl3pPr lvl="2" rtl="0" algn="ctr">
              <a:spcBef>
                <a:spcPts val="0"/>
              </a:spcBef>
              <a:spcAft>
                <a:spcPts val="0"/>
              </a:spcAft>
              <a:buClr>
                <a:schemeClr val="accent6"/>
              </a:buClr>
              <a:buSzPts val="2800"/>
              <a:buNone/>
              <a:defRPr>
                <a:solidFill>
                  <a:schemeClr val="accent6"/>
                </a:solidFill>
              </a:defRPr>
            </a:lvl3pPr>
            <a:lvl4pPr lvl="3" rtl="0" algn="ctr">
              <a:spcBef>
                <a:spcPts val="0"/>
              </a:spcBef>
              <a:spcAft>
                <a:spcPts val="0"/>
              </a:spcAft>
              <a:buClr>
                <a:schemeClr val="accent6"/>
              </a:buClr>
              <a:buSzPts val="2800"/>
              <a:buNone/>
              <a:defRPr>
                <a:solidFill>
                  <a:schemeClr val="accent6"/>
                </a:solidFill>
              </a:defRPr>
            </a:lvl4pPr>
            <a:lvl5pPr lvl="4" rtl="0" algn="ctr">
              <a:spcBef>
                <a:spcPts val="0"/>
              </a:spcBef>
              <a:spcAft>
                <a:spcPts val="0"/>
              </a:spcAft>
              <a:buClr>
                <a:schemeClr val="accent6"/>
              </a:buClr>
              <a:buSzPts val="2800"/>
              <a:buNone/>
              <a:defRPr>
                <a:solidFill>
                  <a:schemeClr val="accent6"/>
                </a:solidFill>
              </a:defRPr>
            </a:lvl5pPr>
            <a:lvl6pPr lvl="5" rtl="0" algn="ctr">
              <a:spcBef>
                <a:spcPts val="0"/>
              </a:spcBef>
              <a:spcAft>
                <a:spcPts val="0"/>
              </a:spcAft>
              <a:buClr>
                <a:schemeClr val="accent6"/>
              </a:buClr>
              <a:buSzPts val="2800"/>
              <a:buNone/>
              <a:defRPr>
                <a:solidFill>
                  <a:schemeClr val="accent6"/>
                </a:solidFill>
              </a:defRPr>
            </a:lvl6pPr>
            <a:lvl7pPr lvl="6" rtl="0" algn="ctr">
              <a:spcBef>
                <a:spcPts val="0"/>
              </a:spcBef>
              <a:spcAft>
                <a:spcPts val="0"/>
              </a:spcAft>
              <a:buClr>
                <a:schemeClr val="accent6"/>
              </a:buClr>
              <a:buSzPts val="2800"/>
              <a:buNone/>
              <a:defRPr>
                <a:solidFill>
                  <a:schemeClr val="accent6"/>
                </a:solidFill>
              </a:defRPr>
            </a:lvl7pPr>
            <a:lvl8pPr lvl="7" rtl="0" algn="ctr">
              <a:spcBef>
                <a:spcPts val="0"/>
              </a:spcBef>
              <a:spcAft>
                <a:spcPts val="0"/>
              </a:spcAft>
              <a:buClr>
                <a:schemeClr val="accent6"/>
              </a:buClr>
              <a:buSzPts val="2800"/>
              <a:buNone/>
              <a:defRPr>
                <a:solidFill>
                  <a:schemeClr val="accent6"/>
                </a:solidFill>
              </a:defRPr>
            </a:lvl8pPr>
            <a:lvl9pPr lvl="8" rtl="0" algn="ctr">
              <a:spcBef>
                <a:spcPts val="0"/>
              </a:spcBef>
              <a:spcAft>
                <a:spcPts val="0"/>
              </a:spcAft>
              <a:buClr>
                <a:schemeClr val="accent6"/>
              </a:buClr>
              <a:buSzPts val="2800"/>
              <a:buNone/>
              <a:defRPr>
                <a:solidFill>
                  <a:schemeClr val="accent6"/>
                </a:solidFill>
              </a:defRPr>
            </a:lvl9pPr>
          </a:lstStyle>
          <a:p/>
        </p:txBody>
      </p:sp>
      <p:sp>
        <p:nvSpPr>
          <p:cNvPr id="247" name="Google Shape;247;p18"/>
          <p:cNvSpPr txBox="1"/>
          <p:nvPr>
            <p:ph idx="4" type="title"/>
          </p:nvPr>
        </p:nvSpPr>
        <p:spPr>
          <a:xfrm>
            <a:off x="6577200" y="2706000"/>
            <a:ext cx="1745400" cy="461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6"/>
              </a:buClr>
              <a:buSzPts val="2800"/>
              <a:buNone/>
              <a:defRPr sz="2200"/>
            </a:lvl1pPr>
            <a:lvl2pPr lvl="1" rtl="0" algn="ctr">
              <a:spcBef>
                <a:spcPts val="0"/>
              </a:spcBef>
              <a:spcAft>
                <a:spcPts val="0"/>
              </a:spcAft>
              <a:buClr>
                <a:schemeClr val="accent6"/>
              </a:buClr>
              <a:buSzPts val="2800"/>
              <a:buNone/>
              <a:defRPr>
                <a:solidFill>
                  <a:schemeClr val="accent6"/>
                </a:solidFill>
              </a:defRPr>
            </a:lvl2pPr>
            <a:lvl3pPr lvl="2" rtl="0" algn="ctr">
              <a:spcBef>
                <a:spcPts val="0"/>
              </a:spcBef>
              <a:spcAft>
                <a:spcPts val="0"/>
              </a:spcAft>
              <a:buClr>
                <a:schemeClr val="accent6"/>
              </a:buClr>
              <a:buSzPts val="2800"/>
              <a:buNone/>
              <a:defRPr>
                <a:solidFill>
                  <a:schemeClr val="accent6"/>
                </a:solidFill>
              </a:defRPr>
            </a:lvl3pPr>
            <a:lvl4pPr lvl="3" rtl="0" algn="ctr">
              <a:spcBef>
                <a:spcPts val="0"/>
              </a:spcBef>
              <a:spcAft>
                <a:spcPts val="0"/>
              </a:spcAft>
              <a:buClr>
                <a:schemeClr val="accent6"/>
              </a:buClr>
              <a:buSzPts val="2800"/>
              <a:buNone/>
              <a:defRPr>
                <a:solidFill>
                  <a:schemeClr val="accent6"/>
                </a:solidFill>
              </a:defRPr>
            </a:lvl4pPr>
            <a:lvl5pPr lvl="4" rtl="0" algn="ctr">
              <a:spcBef>
                <a:spcPts val="0"/>
              </a:spcBef>
              <a:spcAft>
                <a:spcPts val="0"/>
              </a:spcAft>
              <a:buClr>
                <a:schemeClr val="accent6"/>
              </a:buClr>
              <a:buSzPts val="2800"/>
              <a:buNone/>
              <a:defRPr>
                <a:solidFill>
                  <a:schemeClr val="accent6"/>
                </a:solidFill>
              </a:defRPr>
            </a:lvl5pPr>
            <a:lvl6pPr lvl="5" rtl="0" algn="ctr">
              <a:spcBef>
                <a:spcPts val="0"/>
              </a:spcBef>
              <a:spcAft>
                <a:spcPts val="0"/>
              </a:spcAft>
              <a:buClr>
                <a:schemeClr val="accent6"/>
              </a:buClr>
              <a:buSzPts val="2800"/>
              <a:buNone/>
              <a:defRPr>
                <a:solidFill>
                  <a:schemeClr val="accent6"/>
                </a:solidFill>
              </a:defRPr>
            </a:lvl6pPr>
            <a:lvl7pPr lvl="6" rtl="0" algn="ctr">
              <a:spcBef>
                <a:spcPts val="0"/>
              </a:spcBef>
              <a:spcAft>
                <a:spcPts val="0"/>
              </a:spcAft>
              <a:buClr>
                <a:schemeClr val="accent6"/>
              </a:buClr>
              <a:buSzPts val="2800"/>
              <a:buNone/>
              <a:defRPr>
                <a:solidFill>
                  <a:schemeClr val="accent6"/>
                </a:solidFill>
              </a:defRPr>
            </a:lvl7pPr>
            <a:lvl8pPr lvl="7" rtl="0" algn="ctr">
              <a:spcBef>
                <a:spcPts val="0"/>
              </a:spcBef>
              <a:spcAft>
                <a:spcPts val="0"/>
              </a:spcAft>
              <a:buClr>
                <a:schemeClr val="accent6"/>
              </a:buClr>
              <a:buSzPts val="2800"/>
              <a:buNone/>
              <a:defRPr>
                <a:solidFill>
                  <a:schemeClr val="accent6"/>
                </a:solidFill>
              </a:defRPr>
            </a:lvl8pPr>
            <a:lvl9pPr lvl="8" rtl="0" algn="ctr">
              <a:spcBef>
                <a:spcPts val="0"/>
              </a:spcBef>
              <a:spcAft>
                <a:spcPts val="0"/>
              </a:spcAft>
              <a:buClr>
                <a:schemeClr val="accent6"/>
              </a:buClr>
              <a:buSzPts val="2800"/>
              <a:buNone/>
              <a:defRPr>
                <a:solidFill>
                  <a:schemeClr val="accent6"/>
                </a:solidFill>
              </a:defRPr>
            </a:lvl9pPr>
          </a:lstStyle>
          <a:p/>
        </p:txBody>
      </p:sp>
      <p:sp>
        <p:nvSpPr>
          <p:cNvPr id="248" name="Google Shape;248;p18"/>
          <p:cNvSpPr txBox="1"/>
          <p:nvPr>
            <p:ph idx="1" type="subTitle"/>
          </p:nvPr>
        </p:nvSpPr>
        <p:spPr>
          <a:xfrm>
            <a:off x="779800" y="3317074"/>
            <a:ext cx="1828500" cy="7668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49" name="Google Shape;249;p18"/>
          <p:cNvSpPr txBox="1"/>
          <p:nvPr>
            <p:ph idx="5" type="subTitle"/>
          </p:nvPr>
        </p:nvSpPr>
        <p:spPr>
          <a:xfrm>
            <a:off x="2698417" y="3317085"/>
            <a:ext cx="1828500" cy="7668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50" name="Google Shape;250;p18"/>
          <p:cNvSpPr txBox="1"/>
          <p:nvPr>
            <p:ph idx="6" type="subTitle"/>
          </p:nvPr>
        </p:nvSpPr>
        <p:spPr>
          <a:xfrm>
            <a:off x="4617033" y="3317085"/>
            <a:ext cx="1828500" cy="7668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51" name="Google Shape;251;p18"/>
          <p:cNvSpPr txBox="1"/>
          <p:nvPr>
            <p:ph idx="7" type="subTitle"/>
          </p:nvPr>
        </p:nvSpPr>
        <p:spPr>
          <a:xfrm>
            <a:off x="6535650" y="3317084"/>
            <a:ext cx="1828500" cy="7668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52" name="Google Shape;252;p18"/>
          <p:cNvSpPr txBox="1"/>
          <p:nvPr>
            <p:ph idx="8"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3" name="Google Shape;253;p18"/>
          <p:cNvSpPr/>
          <p:nvPr/>
        </p:nvSpPr>
        <p:spPr>
          <a:xfrm flipH="1" rot="10800000">
            <a:off x="172253" y="423948"/>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flipH="1" rot="10800000">
            <a:off x="7870940" y="4652966"/>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flipH="1" rot="10800000">
            <a:off x="1463812" y="4652984"/>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8"/>
          <p:cNvSpPr/>
          <p:nvPr/>
        </p:nvSpPr>
        <p:spPr>
          <a:xfrm flipH="1" rot="10800000">
            <a:off x="2739179" y="-1090566"/>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8"/>
          <p:cNvSpPr/>
          <p:nvPr/>
        </p:nvSpPr>
        <p:spPr>
          <a:xfrm rot="10800000">
            <a:off x="8579147" y="-1"/>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 name="Google Shape;258;p18"/>
          <p:cNvGrpSpPr/>
          <p:nvPr/>
        </p:nvGrpSpPr>
        <p:grpSpPr>
          <a:xfrm rot="10800000">
            <a:off x="-700240" y="2410654"/>
            <a:ext cx="1265051" cy="1265051"/>
            <a:chOff x="3912750" y="637550"/>
            <a:chExt cx="947533" cy="947533"/>
          </a:xfrm>
        </p:grpSpPr>
        <p:sp>
          <p:nvSpPr>
            <p:cNvPr id="259" name="Google Shape;259;p18"/>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8"/>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261" name="Shape 261"/>
        <p:cNvGrpSpPr/>
        <p:nvPr/>
      </p:nvGrpSpPr>
      <p:grpSpPr>
        <a:xfrm>
          <a:off x="0" y="0"/>
          <a:ext cx="0" cy="0"/>
          <a:chOff x="0" y="0"/>
          <a:chExt cx="0" cy="0"/>
        </a:xfrm>
      </p:grpSpPr>
      <p:sp>
        <p:nvSpPr>
          <p:cNvPr id="262" name="Google Shape;262;p19"/>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flipH="1" rot="-10647322">
            <a:off x="-312023" y="-681653"/>
            <a:ext cx="9221569" cy="6057697"/>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txBox="1"/>
          <p:nvPr>
            <p:ph type="title"/>
          </p:nvPr>
        </p:nvSpPr>
        <p:spPr>
          <a:xfrm>
            <a:off x="1248453" y="1612465"/>
            <a:ext cx="1828800" cy="3081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accent6"/>
              </a:buClr>
              <a:buSzPts val="2200"/>
              <a:buNone/>
              <a:defRPr sz="2000"/>
            </a:lvl1pPr>
            <a:lvl2pPr lvl="1" rtl="0" algn="ctr">
              <a:spcBef>
                <a:spcPts val="0"/>
              </a:spcBef>
              <a:spcAft>
                <a:spcPts val="0"/>
              </a:spcAft>
              <a:buClr>
                <a:schemeClr val="accent6"/>
              </a:buClr>
              <a:buSzPts val="2800"/>
              <a:buNone/>
              <a:defRPr>
                <a:solidFill>
                  <a:schemeClr val="accent6"/>
                </a:solidFill>
                <a:latin typeface="Roboto"/>
                <a:ea typeface="Roboto"/>
                <a:cs typeface="Roboto"/>
                <a:sym typeface="Roboto"/>
              </a:defRPr>
            </a:lvl2pPr>
            <a:lvl3pPr lvl="2" rtl="0" algn="ctr">
              <a:spcBef>
                <a:spcPts val="0"/>
              </a:spcBef>
              <a:spcAft>
                <a:spcPts val="0"/>
              </a:spcAft>
              <a:buClr>
                <a:schemeClr val="accent6"/>
              </a:buClr>
              <a:buSzPts val="2800"/>
              <a:buNone/>
              <a:defRPr>
                <a:solidFill>
                  <a:schemeClr val="accent6"/>
                </a:solidFill>
                <a:latin typeface="Roboto"/>
                <a:ea typeface="Roboto"/>
                <a:cs typeface="Roboto"/>
                <a:sym typeface="Roboto"/>
              </a:defRPr>
            </a:lvl3pPr>
            <a:lvl4pPr lvl="3" rtl="0" algn="ctr">
              <a:spcBef>
                <a:spcPts val="0"/>
              </a:spcBef>
              <a:spcAft>
                <a:spcPts val="0"/>
              </a:spcAft>
              <a:buClr>
                <a:schemeClr val="accent6"/>
              </a:buClr>
              <a:buSzPts val="2800"/>
              <a:buNone/>
              <a:defRPr>
                <a:solidFill>
                  <a:schemeClr val="accent6"/>
                </a:solidFill>
                <a:latin typeface="Roboto"/>
                <a:ea typeface="Roboto"/>
                <a:cs typeface="Roboto"/>
                <a:sym typeface="Roboto"/>
              </a:defRPr>
            </a:lvl4pPr>
            <a:lvl5pPr lvl="4" rtl="0" algn="ctr">
              <a:spcBef>
                <a:spcPts val="0"/>
              </a:spcBef>
              <a:spcAft>
                <a:spcPts val="0"/>
              </a:spcAft>
              <a:buClr>
                <a:schemeClr val="accent6"/>
              </a:buClr>
              <a:buSzPts val="2800"/>
              <a:buNone/>
              <a:defRPr>
                <a:solidFill>
                  <a:schemeClr val="accent6"/>
                </a:solidFill>
                <a:latin typeface="Roboto"/>
                <a:ea typeface="Roboto"/>
                <a:cs typeface="Roboto"/>
                <a:sym typeface="Roboto"/>
              </a:defRPr>
            </a:lvl5pPr>
            <a:lvl6pPr lvl="5" rtl="0" algn="ctr">
              <a:spcBef>
                <a:spcPts val="0"/>
              </a:spcBef>
              <a:spcAft>
                <a:spcPts val="0"/>
              </a:spcAft>
              <a:buClr>
                <a:schemeClr val="accent6"/>
              </a:buClr>
              <a:buSzPts val="2800"/>
              <a:buNone/>
              <a:defRPr>
                <a:solidFill>
                  <a:schemeClr val="accent6"/>
                </a:solidFill>
                <a:latin typeface="Roboto"/>
                <a:ea typeface="Roboto"/>
                <a:cs typeface="Roboto"/>
                <a:sym typeface="Roboto"/>
              </a:defRPr>
            </a:lvl6pPr>
            <a:lvl7pPr lvl="6" rtl="0" algn="ctr">
              <a:spcBef>
                <a:spcPts val="0"/>
              </a:spcBef>
              <a:spcAft>
                <a:spcPts val="0"/>
              </a:spcAft>
              <a:buClr>
                <a:schemeClr val="accent6"/>
              </a:buClr>
              <a:buSzPts val="2800"/>
              <a:buNone/>
              <a:defRPr>
                <a:solidFill>
                  <a:schemeClr val="accent6"/>
                </a:solidFill>
                <a:latin typeface="Roboto"/>
                <a:ea typeface="Roboto"/>
                <a:cs typeface="Roboto"/>
                <a:sym typeface="Roboto"/>
              </a:defRPr>
            </a:lvl7pPr>
            <a:lvl8pPr lvl="7" rtl="0" algn="ctr">
              <a:spcBef>
                <a:spcPts val="0"/>
              </a:spcBef>
              <a:spcAft>
                <a:spcPts val="0"/>
              </a:spcAft>
              <a:buClr>
                <a:schemeClr val="accent6"/>
              </a:buClr>
              <a:buSzPts val="2800"/>
              <a:buNone/>
              <a:defRPr>
                <a:solidFill>
                  <a:schemeClr val="accent6"/>
                </a:solidFill>
                <a:latin typeface="Roboto"/>
                <a:ea typeface="Roboto"/>
                <a:cs typeface="Roboto"/>
                <a:sym typeface="Roboto"/>
              </a:defRPr>
            </a:lvl8pPr>
            <a:lvl9pPr lvl="8" rtl="0" algn="ctr">
              <a:spcBef>
                <a:spcPts val="0"/>
              </a:spcBef>
              <a:spcAft>
                <a:spcPts val="0"/>
              </a:spcAft>
              <a:buClr>
                <a:schemeClr val="accent6"/>
              </a:buClr>
              <a:buSzPts val="2800"/>
              <a:buNone/>
              <a:defRPr>
                <a:solidFill>
                  <a:schemeClr val="accent6"/>
                </a:solidFill>
                <a:latin typeface="Roboto"/>
                <a:ea typeface="Roboto"/>
                <a:cs typeface="Roboto"/>
                <a:sym typeface="Roboto"/>
              </a:defRPr>
            </a:lvl9pPr>
          </a:lstStyle>
          <a:p/>
        </p:txBody>
      </p:sp>
      <p:sp>
        <p:nvSpPr>
          <p:cNvPr id="265" name="Google Shape;265;p19"/>
          <p:cNvSpPr txBox="1"/>
          <p:nvPr>
            <p:ph idx="2" type="title"/>
          </p:nvPr>
        </p:nvSpPr>
        <p:spPr>
          <a:xfrm>
            <a:off x="4009553" y="1612665"/>
            <a:ext cx="1828800" cy="3081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accent6"/>
              </a:buClr>
              <a:buSzPts val="2200"/>
              <a:buNone/>
              <a:defRPr sz="2000"/>
            </a:lvl1pPr>
            <a:lvl2pPr lvl="1" rtl="0" algn="ctr">
              <a:spcBef>
                <a:spcPts val="0"/>
              </a:spcBef>
              <a:spcAft>
                <a:spcPts val="0"/>
              </a:spcAft>
              <a:buClr>
                <a:schemeClr val="accent6"/>
              </a:buClr>
              <a:buSzPts val="2800"/>
              <a:buNone/>
              <a:defRPr>
                <a:solidFill>
                  <a:schemeClr val="accent6"/>
                </a:solidFill>
                <a:latin typeface="Roboto"/>
                <a:ea typeface="Roboto"/>
                <a:cs typeface="Roboto"/>
                <a:sym typeface="Roboto"/>
              </a:defRPr>
            </a:lvl2pPr>
            <a:lvl3pPr lvl="2" rtl="0" algn="ctr">
              <a:spcBef>
                <a:spcPts val="0"/>
              </a:spcBef>
              <a:spcAft>
                <a:spcPts val="0"/>
              </a:spcAft>
              <a:buClr>
                <a:schemeClr val="accent6"/>
              </a:buClr>
              <a:buSzPts val="2800"/>
              <a:buNone/>
              <a:defRPr>
                <a:solidFill>
                  <a:schemeClr val="accent6"/>
                </a:solidFill>
                <a:latin typeface="Roboto"/>
                <a:ea typeface="Roboto"/>
                <a:cs typeface="Roboto"/>
                <a:sym typeface="Roboto"/>
              </a:defRPr>
            </a:lvl3pPr>
            <a:lvl4pPr lvl="3" rtl="0" algn="ctr">
              <a:spcBef>
                <a:spcPts val="0"/>
              </a:spcBef>
              <a:spcAft>
                <a:spcPts val="0"/>
              </a:spcAft>
              <a:buClr>
                <a:schemeClr val="accent6"/>
              </a:buClr>
              <a:buSzPts val="2800"/>
              <a:buNone/>
              <a:defRPr>
                <a:solidFill>
                  <a:schemeClr val="accent6"/>
                </a:solidFill>
                <a:latin typeface="Roboto"/>
                <a:ea typeface="Roboto"/>
                <a:cs typeface="Roboto"/>
                <a:sym typeface="Roboto"/>
              </a:defRPr>
            </a:lvl4pPr>
            <a:lvl5pPr lvl="4" rtl="0" algn="ctr">
              <a:spcBef>
                <a:spcPts val="0"/>
              </a:spcBef>
              <a:spcAft>
                <a:spcPts val="0"/>
              </a:spcAft>
              <a:buClr>
                <a:schemeClr val="accent6"/>
              </a:buClr>
              <a:buSzPts val="2800"/>
              <a:buNone/>
              <a:defRPr>
                <a:solidFill>
                  <a:schemeClr val="accent6"/>
                </a:solidFill>
                <a:latin typeface="Roboto"/>
                <a:ea typeface="Roboto"/>
                <a:cs typeface="Roboto"/>
                <a:sym typeface="Roboto"/>
              </a:defRPr>
            </a:lvl5pPr>
            <a:lvl6pPr lvl="5" rtl="0" algn="ctr">
              <a:spcBef>
                <a:spcPts val="0"/>
              </a:spcBef>
              <a:spcAft>
                <a:spcPts val="0"/>
              </a:spcAft>
              <a:buClr>
                <a:schemeClr val="accent6"/>
              </a:buClr>
              <a:buSzPts val="2800"/>
              <a:buNone/>
              <a:defRPr>
                <a:solidFill>
                  <a:schemeClr val="accent6"/>
                </a:solidFill>
                <a:latin typeface="Roboto"/>
                <a:ea typeface="Roboto"/>
                <a:cs typeface="Roboto"/>
                <a:sym typeface="Roboto"/>
              </a:defRPr>
            </a:lvl6pPr>
            <a:lvl7pPr lvl="6" rtl="0" algn="ctr">
              <a:spcBef>
                <a:spcPts val="0"/>
              </a:spcBef>
              <a:spcAft>
                <a:spcPts val="0"/>
              </a:spcAft>
              <a:buClr>
                <a:schemeClr val="accent6"/>
              </a:buClr>
              <a:buSzPts val="2800"/>
              <a:buNone/>
              <a:defRPr>
                <a:solidFill>
                  <a:schemeClr val="accent6"/>
                </a:solidFill>
                <a:latin typeface="Roboto"/>
                <a:ea typeface="Roboto"/>
                <a:cs typeface="Roboto"/>
                <a:sym typeface="Roboto"/>
              </a:defRPr>
            </a:lvl7pPr>
            <a:lvl8pPr lvl="7" rtl="0" algn="ctr">
              <a:spcBef>
                <a:spcPts val="0"/>
              </a:spcBef>
              <a:spcAft>
                <a:spcPts val="0"/>
              </a:spcAft>
              <a:buClr>
                <a:schemeClr val="accent6"/>
              </a:buClr>
              <a:buSzPts val="2800"/>
              <a:buNone/>
              <a:defRPr>
                <a:solidFill>
                  <a:schemeClr val="accent6"/>
                </a:solidFill>
                <a:latin typeface="Roboto"/>
                <a:ea typeface="Roboto"/>
                <a:cs typeface="Roboto"/>
                <a:sym typeface="Roboto"/>
              </a:defRPr>
            </a:lvl8pPr>
            <a:lvl9pPr lvl="8" rtl="0" algn="ctr">
              <a:spcBef>
                <a:spcPts val="0"/>
              </a:spcBef>
              <a:spcAft>
                <a:spcPts val="0"/>
              </a:spcAft>
              <a:buClr>
                <a:schemeClr val="accent6"/>
              </a:buClr>
              <a:buSzPts val="2800"/>
              <a:buNone/>
              <a:defRPr>
                <a:solidFill>
                  <a:schemeClr val="accent6"/>
                </a:solidFill>
                <a:latin typeface="Roboto"/>
                <a:ea typeface="Roboto"/>
                <a:cs typeface="Roboto"/>
                <a:sym typeface="Roboto"/>
              </a:defRPr>
            </a:lvl9pPr>
          </a:lstStyle>
          <a:p/>
        </p:txBody>
      </p:sp>
      <p:sp>
        <p:nvSpPr>
          <p:cNvPr id="266" name="Google Shape;266;p19"/>
          <p:cNvSpPr txBox="1"/>
          <p:nvPr>
            <p:ph idx="3" type="title"/>
          </p:nvPr>
        </p:nvSpPr>
        <p:spPr>
          <a:xfrm>
            <a:off x="6868285" y="1612465"/>
            <a:ext cx="1828800" cy="3081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accent6"/>
              </a:buClr>
              <a:buSzPts val="2200"/>
              <a:buNone/>
              <a:defRPr sz="2000"/>
            </a:lvl1pPr>
            <a:lvl2pPr lvl="1" rtl="0" algn="ctr">
              <a:spcBef>
                <a:spcPts val="0"/>
              </a:spcBef>
              <a:spcAft>
                <a:spcPts val="0"/>
              </a:spcAft>
              <a:buClr>
                <a:schemeClr val="accent6"/>
              </a:buClr>
              <a:buSzPts val="2800"/>
              <a:buNone/>
              <a:defRPr>
                <a:solidFill>
                  <a:schemeClr val="accent6"/>
                </a:solidFill>
                <a:latin typeface="Roboto"/>
                <a:ea typeface="Roboto"/>
                <a:cs typeface="Roboto"/>
                <a:sym typeface="Roboto"/>
              </a:defRPr>
            </a:lvl2pPr>
            <a:lvl3pPr lvl="2" rtl="0" algn="ctr">
              <a:spcBef>
                <a:spcPts val="0"/>
              </a:spcBef>
              <a:spcAft>
                <a:spcPts val="0"/>
              </a:spcAft>
              <a:buClr>
                <a:schemeClr val="accent6"/>
              </a:buClr>
              <a:buSzPts val="2800"/>
              <a:buNone/>
              <a:defRPr>
                <a:solidFill>
                  <a:schemeClr val="accent6"/>
                </a:solidFill>
                <a:latin typeface="Roboto"/>
                <a:ea typeface="Roboto"/>
                <a:cs typeface="Roboto"/>
                <a:sym typeface="Roboto"/>
              </a:defRPr>
            </a:lvl3pPr>
            <a:lvl4pPr lvl="3" rtl="0" algn="ctr">
              <a:spcBef>
                <a:spcPts val="0"/>
              </a:spcBef>
              <a:spcAft>
                <a:spcPts val="0"/>
              </a:spcAft>
              <a:buClr>
                <a:schemeClr val="accent6"/>
              </a:buClr>
              <a:buSzPts val="2800"/>
              <a:buNone/>
              <a:defRPr>
                <a:solidFill>
                  <a:schemeClr val="accent6"/>
                </a:solidFill>
                <a:latin typeface="Roboto"/>
                <a:ea typeface="Roboto"/>
                <a:cs typeface="Roboto"/>
                <a:sym typeface="Roboto"/>
              </a:defRPr>
            </a:lvl4pPr>
            <a:lvl5pPr lvl="4" rtl="0" algn="ctr">
              <a:spcBef>
                <a:spcPts val="0"/>
              </a:spcBef>
              <a:spcAft>
                <a:spcPts val="0"/>
              </a:spcAft>
              <a:buClr>
                <a:schemeClr val="accent6"/>
              </a:buClr>
              <a:buSzPts val="2800"/>
              <a:buNone/>
              <a:defRPr>
                <a:solidFill>
                  <a:schemeClr val="accent6"/>
                </a:solidFill>
                <a:latin typeface="Roboto"/>
                <a:ea typeface="Roboto"/>
                <a:cs typeface="Roboto"/>
                <a:sym typeface="Roboto"/>
              </a:defRPr>
            </a:lvl5pPr>
            <a:lvl6pPr lvl="5" rtl="0" algn="ctr">
              <a:spcBef>
                <a:spcPts val="0"/>
              </a:spcBef>
              <a:spcAft>
                <a:spcPts val="0"/>
              </a:spcAft>
              <a:buClr>
                <a:schemeClr val="accent6"/>
              </a:buClr>
              <a:buSzPts val="2800"/>
              <a:buNone/>
              <a:defRPr>
                <a:solidFill>
                  <a:schemeClr val="accent6"/>
                </a:solidFill>
                <a:latin typeface="Roboto"/>
                <a:ea typeface="Roboto"/>
                <a:cs typeface="Roboto"/>
                <a:sym typeface="Roboto"/>
              </a:defRPr>
            </a:lvl6pPr>
            <a:lvl7pPr lvl="6" rtl="0" algn="ctr">
              <a:spcBef>
                <a:spcPts val="0"/>
              </a:spcBef>
              <a:spcAft>
                <a:spcPts val="0"/>
              </a:spcAft>
              <a:buClr>
                <a:schemeClr val="accent6"/>
              </a:buClr>
              <a:buSzPts val="2800"/>
              <a:buNone/>
              <a:defRPr>
                <a:solidFill>
                  <a:schemeClr val="accent6"/>
                </a:solidFill>
                <a:latin typeface="Roboto"/>
                <a:ea typeface="Roboto"/>
                <a:cs typeface="Roboto"/>
                <a:sym typeface="Roboto"/>
              </a:defRPr>
            </a:lvl7pPr>
            <a:lvl8pPr lvl="7" rtl="0" algn="ctr">
              <a:spcBef>
                <a:spcPts val="0"/>
              </a:spcBef>
              <a:spcAft>
                <a:spcPts val="0"/>
              </a:spcAft>
              <a:buClr>
                <a:schemeClr val="accent6"/>
              </a:buClr>
              <a:buSzPts val="2800"/>
              <a:buNone/>
              <a:defRPr>
                <a:solidFill>
                  <a:schemeClr val="accent6"/>
                </a:solidFill>
                <a:latin typeface="Roboto"/>
                <a:ea typeface="Roboto"/>
                <a:cs typeface="Roboto"/>
                <a:sym typeface="Roboto"/>
              </a:defRPr>
            </a:lvl8pPr>
            <a:lvl9pPr lvl="8" rtl="0" algn="ctr">
              <a:spcBef>
                <a:spcPts val="0"/>
              </a:spcBef>
              <a:spcAft>
                <a:spcPts val="0"/>
              </a:spcAft>
              <a:buClr>
                <a:schemeClr val="accent6"/>
              </a:buClr>
              <a:buSzPts val="2800"/>
              <a:buNone/>
              <a:defRPr>
                <a:solidFill>
                  <a:schemeClr val="accent6"/>
                </a:solidFill>
                <a:latin typeface="Roboto"/>
                <a:ea typeface="Roboto"/>
                <a:cs typeface="Roboto"/>
                <a:sym typeface="Roboto"/>
              </a:defRPr>
            </a:lvl9pPr>
          </a:lstStyle>
          <a:p/>
        </p:txBody>
      </p:sp>
      <p:sp>
        <p:nvSpPr>
          <p:cNvPr id="267" name="Google Shape;267;p19"/>
          <p:cNvSpPr txBox="1"/>
          <p:nvPr>
            <p:ph idx="4" type="title"/>
          </p:nvPr>
        </p:nvSpPr>
        <p:spPr>
          <a:xfrm>
            <a:off x="1205403" y="3331637"/>
            <a:ext cx="1828800" cy="3081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accent6"/>
              </a:buClr>
              <a:buSzPts val="2200"/>
              <a:buNone/>
              <a:defRPr sz="2000"/>
            </a:lvl1pPr>
            <a:lvl2pPr lvl="1" rtl="0" algn="ctr">
              <a:spcBef>
                <a:spcPts val="0"/>
              </a:spcBef>
              <a:spcAft>
                <a:spcPts val="0"/>
              </a:spcAft>
              <a:buClr>
                <a:schemeClr val="accent6"/>
              </a:buClr>
              <a:buSzPts val="2800"/>
              <a:buNone/>
              <a:defRPr>
                <a:solidFill>
                  <a:schemeClr val="accent6"/>
                </a:solidFill>
                <a:latin typeface="Roboto"/>
                <a:ea typeface="Roboto"/>
                <a:cs typeface="Roboto"/>
                <a:sym typeface="Roboto"/>
              </a:defRPr>
            </a:lvl2pPr>
            <a:lvl3pPr lvl="2" rtl="0" algn="ctr">
              <a:spcBef>
                <a:spcPts val="0"/>
              </a:spcBef>
              <a:spcAft>
                <a:spcPts val="0"/>
              </a:spcAft>
              <a:buClr>
                <a:schemeClr val="accent6"/>
              </a:buClr>
              <a:buSzPts val="2800"/>
              <a:buNone/>
              <a:defRPr>
                <a:solidFill>
                  <a:schemeClr val="accent6"/>
                </a:solidFill>
                <a:latin typeface="Roboto"/>
                <a:ea typeface="Roboto"/>
                <a:cs typeface="Roboto"/>
                <a:sym typeface="Roboto"/>
              </a:defRPr>
            </a:lvl3pPr>
            <a:lvl4pPr lvl="3" rtl="0" algn="ctr">
              <a:spcBef>
                <a:spcPts val="0"/>
              </a:spcBef>
              <a:spcAft>
                <a:spcPts val="0"/>
              </a:spcAft>
              <a:buClr>
                <a:schemeClr val="accent6"/>
              </a:buClr>
              <a:buSzPts val="2800"/>
              <a:buNone/>
              <a:defRPr>
                <a:solidFill>
                  <a:schemeClr val="accent6"/>
                </a:solidFill>
                <a:latin typeface="Roboto"/>
                <a:ea typeface="Roboto"/>
                <a:cs typeface="Roboto"/>
                <a:sym typeface="Roboto"/>
              </a:defRPr>
            </a:lvl4pPr>
            <a:lvl5pPr lvl="4" rtl="0" algn="ctr">
              <a:spcBef>
                <a:spcPts val="0"/>
              </a:spcBef>
              <a:spcAft>
                <a:spcPts val="0"/>
              </a:spcAft>
              <a:buClr>
                <a:schemeClr val="accent6"/>
              </a:buClr>
              <a:buSzPts val="2800"/>
              <a:buNone/>
              <a:defRPr>
                <a:solidFill>
                  <a:schemeClr val="accent6"/>
                </a:solidFill>
                <a:latin typeface="Roboto"/>
                <a:ea typeface="Roboto"/>
                <a:cs typeface="Roboto"/>
                <a:sym typeface="Roboto"/>
              </a:defRPr>
            </a:lvl5pPr>
            <a:lvl6pPr lvl="5" rtl="0" algn="ctr">
              <a:spcBef>
                <a:spcPts val="0"/>
              </a:spcBef>
              <a:spcAft>
                <a:spcPts val="0"/>
              </a:spcAft>
              <a:buClr>
                <a:schemeClr val="accent6"/>
              </a:buClr>
              <a:buSzPts val="2800"/>
              <a:buNone/>
              <a:defRPr>
                <a:solidFill>
                  <a:schemeClr val="accent6"/>
                </a:solidFill>
                <a:latin typeface="Roboto"/>
                <a:ea typeface="Roboto"/>
                <a:cs typeface="Roboto"/>
                <a:sym typeface="Roboto"/>
              </a:defRPr>
            </a:lvl6pPr>
            <a:lvl7pPr lvl="6" rtl="0" algn="ctr">
              <a:spcBef>
                <a:spcPts val="0"/>
              </a:spcBef>
              <a:spcAft>
                <a:spcPts val="0"/>
              </a:spcAft>
              <a:buClr>
                <a:schemeClr val="accent6"/>
              </a:buClr>
              <a:buSzPts val="2800"/>
              <a:buNone/>
              <a:defRPr>
                <a:solidFill>
                  <a:schemeClr val="accent6"/>
                </a:solidFill>
                <a:latin typeface="Roboto"/>
                <a:ea typeface="Roboto"/>
                <a:cs typeface="Roboto"/>
                <a:sym typeface="Roboto"/>
              </a:defRPr>
            </a:lvl7pPr>
            <a:lvl8pPr lvl="7" rtl="0" algn="ctr">
              <a:spcBef>
                <a:spcPts val="0"/>
              </a:spcBef>
              <a:spcAft>
                <a:spcPts val="0"/>
              </a:spcAft>
              <a:buClr>
                <a:schemeClr val="accent6"/>
              </a:buClr>
              <a:buSzPts val="2800"/>
              <a:buNone/>
              <a:defRPr>
                <a:solidFill>
                  <a:schemeClr val="accent6"/>
                </a:solidFill>
                <a:latin typeface="Roboto"/>
                <a:ea typeface="Roboto"/>
                <a:cs typeface="Roboto"/>
                <a:sym typeface="Roboto"/>
              </a:defRPr>
            </a:lvl8pPr>
            <a:lvl9pPr lvl="8" rtl="0" algn="ctr">
              <a:spcBef>
                <a:spcPts val="0"/>
              </a:spcBef>
              <a:spcAft>
                <a:spcPts val="0"/>
              </a:spcAft>
              <a:buClr>
                <a:schemeClr val="accent6"/>
              </a:buClr>
              <a:buSzPts val="2800"/>
              <a:buNone/>
              <a:defRPr>
                <a:solidFill>
                  <a:schemeClr val="accent6"/>
                </a:solidFill>
                <a:latin typeface="Roboto"/>
                <a:ea typeface="Roboto"/>
                <a:cs typeface="Roboto"/>
                <a:sym typeface="Roboto"/>
              </a:defRPr>
            </a:lvl9pPr>
          </a:lstStyle>
          <a:p/>
        </p:txBody>
      </p:sp>
      <p:sp>
        <p:nvSpPr>
          <p:cNvPr id="268" name="Google Shape;268;p19"/>
          <p:cNvSpPr txBox="1"/>
          <p:nvPr>
            <p:ph idx="5" type="title"/>
          </p:nvPr>
        </p:nvSpPr>
        <p:spPr>
          <a:xfrm>
            <a:off x="4009553" y="3331812"/>
            <a:ext cx="1828800" cy="3081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accent6"/>
              </a:buClr>
              <a:buSzPts val="2200"/>
              <a:buNone/>
              <a:defRPr sz="2000"/>
            </a:lvl1pPr>
            <a:lvl2pPr lvl="1" rtl="0" algn="ctr">
              <a:spcBef>
                <a:spcPts val="0"/>
              </a:spcBef>
              <a:spcAft>
                <a:spcPts val="0"/>
              </a:spcAft>
              <a:buClr>
                <a:schemeClr val="accent6"/>
              </a:buClr>
              <a:buSzPts val="2800"/>
              <a:buNone/>
              <a:defRPr>
                <a:solidFill>
                  <a:schemeClr val="accent6"/>
                </a:solidFill>
                <a:latin typeface="Roboto"/>
                <a:ea typeface="Roboto"/>
                <a:cs typeface="Roboto"/>
                <a:sym typeface="Roboto"/>
              </a:defRPr>
            </a:lvl2pPr>
            <a:lvl3pPr lvl="2" rtl="0" algn="ctr">
              <a:spcBef>
                <a:spcPts val="0"/>
              </a:spcBef>
              <a:spcAft>
                <a:spcPts val="0"/>
              </a:spcAft>
              <a:buClr>
                <a:schemeClr val="accent6"/>
              </a:buClr>
              <a:buSzPts val="2800"/>
              <a:buNone/>
              <a:defRPr>
                <a:solidFill>
                  <a:schemeClr val="accent6"/>
                </a:solidFill>
                <a:latin typeface="Roboto"/>
                <a:ea typeface="Roboto"/>
                <a:cs typeface="Roboto"/>
                <a:sym typeface="Roboto"/>
              </a:defRPr>
            </a:lvl3pPr>
            <a:lvl4pPr lvl="3" rtl="0" algn="ctr">
              <a:spcBef>
                <a:spcPts val="0"/>
              </a:spcBef>
              <a:spcAft>
                <a:spcPts val="0"/>
              </a:spcAft>
              <a:buClr>
                <a:schemeClr val="accent6"/>
              </a:buClr>
              <a:buSzPts val="2800"/>
              <a:buNone/>
              <a:defRPr>
                <a:solidFill>
                  <a:schemeClr val="accent6"/>
                </a:solidFill>
                <a:latin typeface="Roboto"/>
                <a:ea typeface="Roboto"/>
                <a:cs typeface="Roboto"/>
                <a:sym typeface="Roboto"/>
              </a:defRPr>
            </a:lvl4pPr>
            <a:lvl5pPr lvl="4" rtl="0" algn="ctr">
              <a:spcBef>
                <a:spcPts val="0"/>
              </a:spcBef>
              <a:spcAft>
                <a:spcPts val="0"/>
              </a:spcAft>
              <a:buClr>
                <a:schemeClr val="accent6"/>
              </a:buClr>
              <a:buSzPts val="2800"/>
              <a:buNone/>
              <a:defRPr>
                <a:solidFill>
                  <a:schemeClr val="accent6"/>
                </a:solidFill>
                <a:latin typeface="Roboto"/>
                <a:ea typeface="Roboto"/>
                <a:cs typeface="Roboto"/>
                <a:sym typeface="Roboto"/>
              </a:defRPr>
            </a:lvl5pPr>
            <a:lvl6pPr lvl="5" rtl="0" algn="ctr">
              <a:spcBef>
                <a:spcPts val="0"/>
              </a:spcBef>
              <a:spcAft>
                <a:spcPts val="0"/>
              </a:spcAft>
              <a:buClr>
                <a:schemeClr val="accent6"/>
              </a:buClr>
              <a:buSzPts val="2800"/>
              <a:buNone/>
              <a:defRPr>
                <a:solidFill>
                  <a:schemeClr val="accent6"/>
                </a:solidFill>
                <a:latin typeface="Roboto"/>
                <a:ea typeface="Roboto"/>
                <a:cs typeface="Roboto"/>
                <a:sym typeface="Roboto"/>
              </a:defRPr>
            </a:lvl6pPr>
            <a:lvl7pPr lvl="6" rtl="0" algn="ctr">
              <a:spcBef>
                <a:spcPts val="0"/>
              </a:spcBef>
              <a:spcAft>
                <a:spcPts val="0"/>
              </a:spcAft>
              <a:buClr>
                <a:schemeClr val="accent6"/>
              </a:buClr>
              <a:buSzPts val="2800"/>
              <a:buNone/>
              <a:defRPr>
                <a:solidFill>
                  <a:schemeClr val="accent6"/>
                </a:solidFill>
                <a:latin typeface="Roboto"/>
                <a:ea typeface="Roboto"/>
                <a:cs typeface="Roboto"/>
                <a:sym typeface="Roboto"/>
              </a:defRPr>
            </a:lvl7pPr>
            <a:lvl8pPr lvl="7" rtl="0" algn="ctr">
              <a:spcBef>
                <a:spcPts val="0"/>
              </a:spcBef>
              <a:spcAft>
                <a:spcPts val="0"/>
              </a:spcAft>
              <a:buClr>
                <a:schemeClr val="accent6"/>
              </a:buClr>
              <a:buSzPts val="2800"/>
              <a:buNone/>
              <a:defRPr>
                <a:solidFill>
                  <a:schemeClr val="accent6"/>
                </a:solidFill>
                <a:latin typeface="Roboto"/>
                <a:ea typeface="Roboto"/>
                <a:cs typeface="Roboto"/>
                <a:sym typeface="Roboto"/>
              </a:defRPr>
            </a:lvl8pPr>
            <a:lvl9pPr lvl="8" rtl="0" algn="ctr">
              <a:spcBef>
                <a:spcPts val="0"/>
              </a:spcBef>
              <a:spcAft>
                <a:spcPts val="0"/>
              </a:spcAft>
              <a:buClr>
                <a:schemeClr val="accent6"/>
              </a:buClr>
              <a:buSzPts val="2800"/>
              <a:buNone/>
              <a:defRPr>
                <a:solidFill>
                  <a:schemeClr val="accent6"/>
                </a:solidFill>
                <a:latin typeface="Roboto"/>
                <a:ea typeface="Roboto"/>
                <a:cs typeface="Roboto"/>
                <a:sym typeface="Roboto"/>
              </a:defRPr>
            </a:lvl9pPr>
          </a:lstStyle>
          <a:p/>
        </p:txBody>
      </p:sp>
      <p:sp>
        <p:nvSpPr>
          <p:cNvPr id="269" name="Google Shape;269;p19"/>
          <p:cNvSpPr txBox="1"/>
          <p:nvPr>
            <p:ph idx="6" type="title"/>
          </p:nvPr>
        </p:nvSpPr>
        <p:spPr>
          <a:xfrm>
            <a:off x="6868285" y="3331637"/>
            <a:ext cx="1828800" cy="3081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accent6"/>
              </a:buClr>
              <a:buSzPts val="2200"/>
              <a:buNone/>
              <a:defRPr sz="2000"/>
            </a:lvl1pPr>
            <a:lvl2pPr lvl="1" rtl="0" algn="ctr">
              <a:spcBef>
                <a:spcPts val="0"/>
              </a:spcBef>
              <a:spcAft>
                <a:spcPts val="0"/>
              </a:spcAft>
              <a:buClr>
                <a:schemeClr val="accent6"/>
              </a:buClr>
              <a:buSzPts val="2800"/>
              <a:buNone/>
              <a:defRPr>
                <a:solidFill>
                  <a:schemeClr val="accent6"/>
                </a:solidFill>
                <a:latin typeface="Roboto"/>
                <a:ea typeface="Roboto"/>
                <a:cs typeface="Roboto"/>
                <a:sym typeface="Roboto"/>
              </a:defRPr>
            </a:lvl2pPr>
            <a:lvl3pPr lvl="2" rtl="0" algn="ctr">
              <a:spcBef>
                <a:spcPts val="0"/>
              </a:spcBef>
              <a:spcAft>
                <a:spcPts val="0"/>
              </a:spcAft>
              <a:buClr>
                <a:schemeClr val="accent6"/>
              </a:buClr>
              <a:buSzPts val="2800"/>
              <a:buNone/>
              <a:defRPr>
                <a:solidFill>
                  <a:schemeClr val="accent6"/>
                </a:solidFill>
                <a:latin typeface="Roboto"/>
                <a:ea typeface="Roboto"/>
                <a:cs typeface="Roboto"/>
                <a:sym typeface="Roboto"/>
              </a:defRPr>
            </a:lvl3pPr>
            <a:lvl4pPr lvl="3" rtl="0" algn="ctr">
              <a:spcBef>
                <a:spcPts val="0"/>
              </a:spcBef>
              <a:spcAft>
                <a:spcPts val="0"/>
              </a:spcAft>
              <a:buClr>
                <a:schemeClr val="accent6"/>
              </a:buClr>
              <a:buSzPts val="2800"/>
              <a:buNone/>
              <a:defRPr>
                <a:solidFill>
                  <a:schemeClr val="accent6"/>
                </a:solidFill>
                <a:latin typeface="Roboto"/>
                <a:ea typeface="Roboto"/>
                <a:cs typeface="Roboto"/>
                <a:sym typeface="Roboto"/>
              </a:defRPr>
            </a:lvl4pPr>
            <a:lvl5pPr lvl="4" rtl="0" algn="ctr">
              <a:spcBef>
                <a:spcPts val="0"/>
              </a:spcBef>
              <a:spcAft>
                <a:spcPts val="0"/>
              </a:spcAft>
              <a:buClr>
                <a:schemeClr val="accent6"/>
              </a:buClr>
              <a:buSzPts val="2800"/>
              <a:buNone/>
              <a:defRPr>
                <a:solidFill>
                  <a:schemeClr val="accent6"/>
                </a:solidFill>
                <a:latin typeface="Roboto"/>
                <a:ea typeface="Roboto"/>
                <a:cs typeface="Roboto"/>
                <a:sym typeface="Roboto"/>
              </a:defRPr>
            </a:lvl5pPr>
            <a:lvl6pPr lvl="5" rtl="0" algn="ctr">
              <a:spcBef>
                <a:spcPts val="0"/>
              </a:spcBef>
              <a:spcAft>
                <a:spcPts val="0"/>
              </a:spcAft>
              <a:buClr>
                <a:schemeClr val="accent6"/>
              </a:buClr>
              <a:buSzPts val="2800"/>
              <a:buNone/>
              <a:defRPr>
                <a:solidFill>
                  <a:schemeClr val="accent6"/>
                </a:solidFill>
                <a:latin typeface="Roboto"/>
                <a:ea typeface="Roboto"/>
                <a:cs typeface="Roboto"/>
                <a:sym typeface="Roboto"/>
              </a:defRPr>
            </a:lvl6pPr>
            <a:lvl7pPr lvl="6" rtl="0" algn="ctr">
              <a:spcBef>
                <a:spcPts val="0"/>
              </a:spcBef>
              <a:spcAft>
                <a:spcPts val="0"/>
              </a:spcAft>
              <a:buClr>
                <a:schemeClr val="accent6"/>
              </a:buClr>
              <a:buSzPts val="2800"/>
              <a:buNone/>
              <a:defRPr>
                <a:solidFill>
                  <a:schemeClr val="accent6"/>
                </a:solidFill>
                <a:latin typeface="Roboto"/>
                <a:ea typeface="Roboto"/>
                <a:cs typeface="Roboto"/>
                <a:sym typeface="Roboto"/>
              </a:defRPr>
            </a:lvl7pPr>
            <a:lvl8pPr lvl="7" rtl="0" algn="ctr">
              <a:spcBef>
                <a:spcPts val="0"/>
              </a:spcBef>
              <a:spcAft>
                <a:spcPts val="0"/>
              </a:spcAft>
              <a:buClr>
                <a:schemeClr val="accent6"/>
              </a:buClr>
              <a:buSzPts val="2800"/>
              <a:buNone/>
              <a:defRPr>
                <a:solidFill>
                  <a:schemeClr val="accent6"/>
                </a:solidFill>
                <a:latin typeface="Roboto"/>
                <a:ea typeface="Roboto"/>
                <a:cs typeface="Roboto"/>
                <a:sym typeface="Roboto"/>
              </a:defRPr>
            </a:lvl8pPr>
            <a:lvl9pPr lvl="8" rtl="0" algn="ctr">
              <a:spcBef>
                <a:spcPts val="0"/>
              </a:spcBef>
              <a:spcAft>
                <a:spcPts val="0"/>
              </a:spcAft>
              <a:buClr>
                <a:schemeClr val="accent6"/>
              </a:buClr>
              <a:buSzPts val="2800"/>
              <a:buNone/>
              <a:defRPr>
                <a:solidFill>
                  <a:schemeClr val="accent6"/>
                </a:solidFill>
                <a:latin typeface="Roboto"/>
                <a:ea typeface="Roboto"/>
                <a:cs typeface="Roboto"/>
                <a:sym typeface="Roboto"/>
              </a:defRPr>
            </a:lvl9pPr>
          </a:lstStyle>
          <a:p/>
        </p:txBody>
      </p:sp>
      <p:sp>
        <p:nvSpPr>
          <p:cNvPr id="270" name="Google Shape;270;p19"/>
          <p:cNvSpPr txBox="1"/>
          <p:nvPr>
            <p:ph idx="1" type="subTitle"/>
          </p:nvPr>
        </p:nvSpPr>
        <p:spPr>
          <a:xfrm>
            <a:off x="1248450" y="1965088"/>
            <a:ext cx="1828800" cy="4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1" name="Google Shape;271;p19"/>
          <p:cNvSpPr txBox="1"/>
          <p:nvPr>
            <p:ph idx="7" type="subTitle"/>
          </p:nvPr>
        </p:nvSpPr>
        <p:spPr>
          <a:xfrm>
            <a:off x="4009553" y="1965413"/>
            <a:ext cx="1828800" cy="4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2" name="Google Shape;272;p19"/>
          <p:cNvSpPr txBox="1"/>
          <p:nvPr>
            <p:ph idx="8" type="subTitle"/>
          </p:nvPr>
        </p:nvSpPr>
        <p:spPr>
          <a:xfrm>
            <a:off x="6868285" y="1965213"/>
            <a:ext cx="1828800" cy="4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3" name="Google Shape;273;p19"/>
          <p:cNvSpPr txBox="1"/>
          <p:nvPr>
            <p:ph idx="9" type="subTitle"/>
          </p:nvPr>
        </p:nvSpPr>
        <p:spPr>
          <a:xfrm>
            <a:off x="1205400" y="3688387"/>
            <a:ext cx="1828800" cy="4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4" name="Google Shape;274;p19"/>
          <p:cNvSpPr txBox="1"/>
          <p:nvPr>
            <p:ph idx="13" type="subTitle"/>
          </p:nvPr>
        </p:nvSpPr>
        <p:spPr>
          <a:xfrm>
            <a:off x="4009553" y="3688387"/>
            <a:ext cx="1828800" cy="4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5" name="Google Shape;275;p19"/>
          <p:cNvSpPr txBox="1"/>
          <p:nvPr>
            <p:ph idx="14" type="subTitle"/>
          </p:nvPr>
        </p:nvSpPr>
        <p:spPr>
          <a:xfrm>
            <a:off x="6868285" y="3688212"/>
            <a:ext cx="1828800" cy="4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6" name="Google Shape;276;p19"/>
          <p:cNvSpPr txBox="1"/>
          <p:nvPr>
            <p:ph idx="15"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7" name="Google Shape;277;p19"/>
          <p:cNvSpPr/>
          <p:nvPr/>
        </p:nvSpPr>
        <p:spPr>
          <a:xfrm rot="10800000">
            <a:off x="8573214" y="4750298"/>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rot="10800000">
            <a:off x="-62397" y="4508966"/>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9"/>
          <p:cNvSpPr/>
          <p:nvPr/>
        </p:nvSpPr>
        <p:spPr>
          <a:xfrm rot="10800000">
            <a:off x="4693838" y="475045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rot="10800000">
            <a:off x="2111321" y="-1172866"/>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flipH="1" rot="10800000">
            <a:off x="-535640" y="332974"/>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19"/>
          <p:cNvGrpSpPr/>
          <p:nvPr/>
        </p:nvGrpSpPr>
        <p:grpSpPr>
          <a:xfrm flipH="1" rot="10800000">
            <a:off x="8136984" y="-220359"/>
            <a:ext cx="1265051" cy="1265051"/>
            <a:chOff x="3912750" y="637550"/>
            <a:chExt cx="947533" cy="947533"/>
          </a:xfrm>
        </p:grpSpPr>
        <p:sp>
          <p:nvSpPr>
            <p:cNvPr id="283" name="Google Shape;283;p19"/>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4">
    <p:spTree>
      <p:nvGrpSpPr>
        <p:cNvPr id="285" name="Shape 285"/>
        <p:cNvGrpSpPr/>
        <p:nvPr/>
      </p:nvGrpSpPr>
      <p:grpSpPr>
        <a:xfrm>
          <a:off x="0" y="0"/>
          <a:ext cx="0" cy="0"/>
          <a:chOff x="0" y="0"/>
          <a:chExt cx="0" cy="0"/>
        </a:xfrm>
      </p:grpSpPr>
      <p:sp>
        <p:nvSpPr>
          <p:cNvPr id="286" name="Google Shape;286;p20"/>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0"/>
          <p:cNvSpPr txBox="1"/>
          <p:nvPr>
            <p:ph type="title"/>
          </p:nvPr>
        </p:nvSpPr>
        <p:spPr>
          <a:xfrm>
            <a:off x="660413" y="3042796"/>
            <a:ext cx="3786600" cy="84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88" name="Google Shape;288;p20"/>
          <p:cNvSpPr txBox="1"/>
          <p:nvPr>
            <p:ph hasCustomPrompt="1" idx="2" type="title"/>
          </p:nvPr>
        </p:nvSpPr>
        <p:spPr>
          <a:xfrm>
            <a:off x="660413" y="1166845"/>
            <a:ext cx="3786600" cy="121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89" name="Google Shape;289;p20"/>
          <p:cNvSpPr txBox="1"/>
          <p:nvPr>
            <p:ph idx="1" type="subTitle"/>
          </p:nvPr>
        </p:nvSpPr>
        <p:spPr>
          <a:xfrm>
            <a:off x="660413" y="3802300"/>
            <a:ext cx="3786600" cy="62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200"/>
              <a:buNone/>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290" name="Google Shape;290;p20"/>
          <p:cNvSpPr/>
          <p:nvPr/>
        </p:nvSpPr>
        <p:spPr>
          <a:xfrm flipH="1" rot="9593614">
            <a:off x="-3063799" y="-913641"/>
            <a:ext cx="7570919" cy="4973376"/>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0"/>
          <p:cNvSpPr/>
          <p:nvPr/>
        </p:nvSpPr>
        <p:spPr>
          <a:xfrm flipH="1" rot="10800000">
            <a:off x="-351834" y="-633000"/>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0"/>
          <p:cNvSpPr/>
          <p:nvPr/>
        </p:nvSpPr>
        <p:spPr>
          <a:xfrm flipH="1" rot="7572997">
            <a:off x="4888768" y="4809512"/>
            <a:ext cx="451684" cy="451723"/>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0"/>
          <p:cNvSpPr/>
          <p:nvPr/>
        </p:nvSpPr>
        <p:spPr>
          <a:xfrm rot="10800000">
            <a:off x="3385172" y="-457885"/>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20"/>
          <p:cNvGrpSpPr/>
          <p:nvPr/>
        </p:nvGrpSpPr>
        <p:grpSpPr>
          <a:xfrm rot="10800000">
            <a:off x="-272565" y="4402845"/>
            <a:ext cx="1265051" cy="1265051"/>
            <a:chOff x="3912750" y="637550"/>
            <a:chExt cx="947533" cy="947533"/>
          </a:xfrm>
        </p:grpSpPr>
        <p:sp>
          <p:nvSpPr>
            <p:cNvPr id="295" name="Google Shape;295;p20"/>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0"/>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20"/>
          <p:cNvSpPr/>
          <p:nvPr/>
        </p:nvSpPr>
        <p:spPr>
          <a:xfrm flipH="1" rot="-5400000">
            <a:off x="5224456" y="1108039"/>
            <a:ext cx="7437684" cy="5089589"/>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0"/>
          <p:cNvSpPr/>
          <p:nvPr/>
        </p:nvSpPr>
        <p:spPr>
          <a:xfrm flipH="1" rot="10800000">
            <a:off x="7118425" y="-548835"/>
            <a:ext cx="1255220" cy="1255186"/>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0"/>
          <p:cNvSpPr/>
          <p:nvPr/>
        </p:nvSpPr>
        <p:spPr>
          <a:xfrm flipH="1" rot="7572997">
            <a:off x="7995443" y="365512"/>
            <a:ext cx="451684" cy="451723"/>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3"/>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337540" y="1524375"/>
            <a:ext cx="7437684" cy="3930907"/>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txBox="1"/>
          <p:nvPr>
            <p:ph type="title"/>
          </p:nvPr>
        </p:nvSpPr>
        <p:spPr>
          <a:xfrm>
            <a:off x="1146900" y="3068936"/>
            <a:ext cx="6850200" cy="8418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3140400" y="925223"/>
            <a:ext cx="2863200" cy="1708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12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7" name="Google Shape;27;p3"/>
          <p:cNvSpPr txBox="1"/>
          <p:nvPr>
            <p:ph idx="1" type="subTitle"/>
          </p:nvPr>
        </p:nvSpPr>
        <p:spPr>
          <a:xfrm>
            <a:off x="1693800" y="3823464"/>
            <a:ext cx="5756400" cy="62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None/>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28" name="Google Shape;28;p3"/>
          <p:cNvSpPr/>
          <p:nvPr/>
        </p:nvSpPr>
        <p:spPr>
          <a:xfrm>
            <a:off x="6852570" y="424487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10" y="8077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6648473" y="-122721"/>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2540620" y="-71925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813290" y="474972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131739" y="382347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39725" y="18736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3"/>
          <p:cNvGrpSpPr/>
          <p:nvPr/>
        </p:nvGrpSpPr>
        <p:grpSpPr>
          <a:xfrm>
            <a:off x="7544274" y="1469732"/>
            <a:ext cx="1265051" cy="1265051"/>
            <a:chOff x="3912750" y="637550"/>
            <a:chExt cx="947533" cy="947533"/>
          </a:xfrm>
        </p:grpSpPr>
        <p:sp>
          <p:nvSpPr>
            <p:cNvPr id="36" name="Google Shape;36;p3"/>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31">
    <p:spTree>
      <p:nvGrpSpPr>
        <p:cNvPr id="300" name="Shape 300"/>
        <p:cNvGrpSpPr/>
        <p:nvPr/>
      </p:nvGrpSpPr>
      <p:grpSpPr>
        <a:xfrm>
          <a:off x="0" y="0"/>
          <a:ext cx="0" cy="0"/>
          <a:chOff x="0" y="0"/>
          <a:chExt cx="0" cy="0"/>
        </a:xfrm>
      </p:grpSpPr>
      <p:sp>
        <p:nvSpPr>
          <p:cNvPr id="301" name="Google Shape;301;p21"/>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
          <p:cNvSpPr/>
          <p:nvPr/>
        </p:nvSpPr>
        <p:spPr>
          <a:xfrm flipH="1" rot="152678">
            <a:off x="423099" y="-382664"/>
            <a:ext cx="9221569" cy="6057697"/>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1"/>
          <p:cNvSpPr txBox="1"/>
          <p:nvPr>
            <p:ph type="title"/>
          </p:nvPr>
        </p:nvSpPr>
        <p:spPr>
          <a:xfrm>
            <a:off x="3622990" y="1807388"/>
            <a:ext cx="4981200" cy="84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4" name="Google Shape;304;p21"/>
          <p:cNvSpPr txBox="1"/>
          <p:nvPr>
            <p:ph hasCustomPrompt="1" idx="2" type="title"/>
          </p:nvPr>
        </p:nvSpPr>
        <p:spPr>
          <a:xfrm>
            <a:off x="876150" y="1963501"/>
            <a:ext cx="2505600" cy="121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solidFill>
                  <a:schemeClr val="dk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05" name="Google Shape;305;p21"/>
          <p:cNvSpPr txBox="1"/>
          <p:nvPr>
            <p:ph idx="1" type="subTitle"/>
          </p:nvPr>
        </p:nvSpPr>
        <p:spPr>
          <a:xfrm>
            <a:off x="3622990" y="2712713"/>
            <a:ext cx="4981200" cy="62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200"/>
              <a:buNone/>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306" name="Google Shape;306;p21"/>
          <p:cNvSpPr/>
          <p:nvPr/>
        </p:nvSpPr>
        <p:spPr>
          <a:xfrm>
            <a:off x="205428" y="265022"/>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1"/>
          <p:cNvSpPr/>
          <p:nvPr/>
        </p:nvSpPr>
        <p:spPr>
          <a:xfrm>
            <a:off x="8033415" y="2791322"/>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1"/>
          <p:cNvSpPr/>
          <p:nvPr/>
        </p:nvSpPr>
        <p:spPr>
          <a:xfrm>
            <a:off x="4783537" y="-58437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1"/>
          <p:cNvSpPr/>
          <p:nvPr/>
        </p:nvSpPr>
        <p:spPr>
          <a:xfrm>
            <a:off x="4493304" y="454881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1"/>
          <p:cNvSpPr/>
          <p:nvPr/>
        </p:nvSpPr>
        <p:spPr>
          <a:xfrm flipH="1">
            <a:off x="7662222" y="4772218"/>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21"/>
          <p:cNvGrpSpPr/>
          <p:nvPr/>
        </p:nvGrpSpPr>
        <p:grpSpPr>
          <a:xfrm flipH="1">
            <a:off x="1123410" y="-420787"/>
            <a:ext cx="1265051" cy="1265051"/>
            <a:chOff x="3912750" y="637550"/>
            <a:chExt cx="947533" cy="947533"/>
          </a:xfrm>
        </p:grpSpPr>
        <p:sp>
          <p:nvSpPr>
            <p:cNvPr id="312" name="Google Shape;312;p21"/>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1"/>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314" name="Shape 314"/>
        <p:cNvGrpSpPr/>
        <p:nvPr/>
      </p:nvGrpSpPr>
      <p:grpSpPr>
        <a:xfrm>
          <a:off x="0" y="0"/>
          <a:ext cx="0" cy="0"/>
          <a:chOff x="0" y="0"/>
          <a:chExt cx="0" cy="0"/>
        </a:xfrm>
      </p:grpSpPr>
      <p:sp>
        <p:nvSpPr>
          <p:cNvPr id="315" name="Google Shape;315;p22"/>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2"/>
          <p:cNvSpPr/>
          <p:nvPr/>
        </p:nvSpPr>
        <p:spPr>
          <a:xfrm flipH="1" rot="152678">
            <a:off x="-43151" y="-681653"/>
            <a:ext cx="9221569" cy="6057697"/>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2"/>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8" name="Google Shape;318;p22"/>
          <p:cNvSpPr/>
          <p:nvPr/>
        </p:nvSpPr>
        <p:spPr>
          <a:xfrm flipH="1" rot="10800000">
            <a:off x="-87747" y="3978848"/>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2"/>
          <p:cNvSpPr/>
          <p:nvPr/>
        </p:nvSpPr>
        <p:spPr>
          <a:xfrm flipH="1" rot="10800000">
            <a:off x="4774540" y="4917366"/>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2"/>
          <p:cNvSpPr/>
          <p:nvPr/>
        </p:nvSpPr>
        <p:spPr>
          <a:xfrm flipH="1" rot="10800000">
            <a:off x="8316312" y="4570384"/>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flipH="1" rot="10800000">
            <a:off x="1837279" y="-124094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2"/>
          <p:cNvSpPr/>
          <p:nvPr/>
        </p:nvSpPr>
        <p:spPr>
          <a:xfrm rot="10800000">
            <a:off x="8477122" y="1127124"/>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22"/>
          <p:cNvGrpSpPr/>
          <p:nvPr/>
        </p:nvGrpSpPr>
        <p:grpSpPr>
          <a:xfrm rot="10800000">
            <a:off x="-535615" y="1254491"/>
            <a:ext cx="1265051" cy="1265051"/>
            <a:chOff x="3912750" y="637550"/>
            <a:chExt cx="947533" cy="947533"/>
          </a:xfrm>
        </p:grpSpPr>
        <p:sp>
          <p:nvSpPr>
            <p:cNvPr id="324" name="Google Shape;324;p22"/>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2"/>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
    <p:spTree>
      <p:nvGrpSpPr>
        <p:cNvPr id="326" name="Shape 326"/>
        <p:cNvGrpSpPr/>
        <p:nvPr/>
      </p:nvGrpSpPr>
      <p:grpSpPr>
        <a:xfrm>
          <a:off x="0" y="0"/>
          <a:ext cx="0" cy="0"/>
          <a:chOff x="0" y="0"/>
          <a:chExt cx="0" cy="0"/>
        </a:xfrm>
      </p:grpSpPr>
      <p:sp>
        <p:nvSpPr>
          <p:cNvPr id="327" name="Google Shape;327;p23"/>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flipH="1">
            <a:off x="3438223" y="1103926"/>
            <a:ext cx="7570971" cy="4973410"/>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flipH="1" rot="10800000">
            <a:off x="-3537086" y="-1255575"/>
            <a:ext cx="7437684" cy="3930907"/>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a:off x="8430736" y="458227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a:off x="414424" y="4611254"/>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912500" y="-6600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3"/>
          <p:cNvSpPr/>
          <p:nvPr/>
        </p:nvSpPr>
        <p:spPr>
          <a:xfrm>
            <a:off x="8632874" y="365416"/>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23"/>
          <p:cNvGrpSpPr/>
          <p:nvPr/>
        </p:nvGrpSpPr>
        <p:grpSpPr>
          <a:xfrm>
            <a:off x="-533111" y="2954875"/>
            <a:ext cx="947533" cy="947533"/>
            <a:chOff x="3912750" y="637550"/>
            <a:chExt cx="947533" cy="947533"/>
          </a:xfrm>
        </p:grpSpPr>
        <p:sp>
          <p:nvSpPr>
            <p:cNvPr id="335" name="Google Shape;335;p23"/>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 name="Google Shape;337;p23"/>
          <p:cNvSpPr/>
          <p:nvPr/>
        </p:nvSpPr>
        <p:spPr>
          <a:xfrm>
            <a:off x="3070214" y="46729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3"/>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6">
    <p:spTree>
      <p:nvGrpSpPr>
        <p:cNvPr id="339" name="Shape 339"/>
        <p:cNvGrpSpPr/>
        <p:nvPr/>
      </p:nvGrpSpPr>
      <p:grpSpPr>
        <a:xfrm>
          <a:off x="0" y="0"/>
          <a:ext cx="0" cy="0"/>
          <a:chOff x="0" y="0"/>
          <a:chExt cx="0" cy="0"/>
        </a:xfrm>
      </p:grpSpPr>
      <p:sp>
        <p:nvSpPr>
          <p:cNvPr id="340" name="Google Shape;340;p24"/>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flipH="1" rot="10800000">
            <a:off x="145664" y="-976025"/>
            <a:ext cx="7437684" cy="3930907"/>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4"/>
          <p:cNvSpPr/>
          <p:nvPr/>
        </p:nvSpPr>
        <p:spPr>
          <a:xfrm>
            <a:off x="8513036" y="500502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4"/>
          <p:cNvSpPr/>
          <p:nvPr/>
        </p:nvSpPr>
        <p:spPr>
          <a:xfrm>
            <a:off x="-246876" y="4611254"/>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4"/>
          <p:cNvSpPr/>
          <p:nvPr/>
        </p:nvSpPr>
        <p:spPr>
          <a:xfrm>
            <a:off x="8879750" y="185998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4"/>
          <p:cNvSpPr/>
          <p:nvPr/>
        </p:nvSpPr>
        <p:spPr>
          <a:xfrm>
            <a:off x="145674" y="264241"/>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24"/>
          <p:cNvGrpSpPr/>
          <p:nvPr/>
        </p:nvGrpSpPr>
        <p:grpSpPr>
          <a:xfrm>
            <a:off x="8605714" y="-289525"/>
            <a:ext cx="947533" cy="947533"/>
            <a:chOff x="3912750" y="637550"/>
            <a:chExt cx="947533" cy="947533"/>
          </a:xfrm>
        </p:grpSpPr>
        <p:sp>
          <p:nvSpPr>
            <p:cNvPr id="347" name="Google Shape;347;p24"/>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 name="Google Shape;349;p24"/>
          <p:cNvSpPr/>
          <p:nvPr/>
        </p:nvSpPr>
        <p:spPr>
          <a:xfrm>
            <a:off x="2267814" y="4883713"/>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3">
    <p:spTree>
      <p:nvGrpSpPr>
        <p:cNvPr id="351" name="Shape 351"/>
        <p:cNvGrpSpPr/>
        <p:nvPr/>
      </p:nvGrpSpPr>
      <p:grpSpPr>
        <a:xfrm>
          <a:off x="0" y="0"/>
          <a:ext cx="0" cy="0"/>
          <a:chOff x="0" y="0"/>
          <a:chExt cx="0" cy="0"/>
        </a:xfrm>
      </p:grpSpPr>
      <p:sp>
        <p:nvSpPr>
          <p:cNvPr id="352" name="Google Shape;352;p25"/>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flipH="1" rot="4624433">
            <a:off x="-2425894" y="876374"/>
            <a:ext cx="7570803" cy="4973300"/>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p:nvPr/>
        </p:nvSpPr>
        <p:spPr>
          <a:xfrm flipH="1" rot="10800000">
            <a:off x="-431084" y="4323613"/>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flipH="1" rot="7572997">
            <a:off x="-262007" y="2999012"/>
            <a:ext cx="451684" cy="451723"/>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rot="10800000">
            <a:off x="7118422" y="4500440"/>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25"/>
          <p:cNvGrpSpPr/>
          <p:nvPr/>
        </p:nvGrpSpPr>
        <p:grpSpPr>
          <a:xfrm rot="10800000">
            <a:off x="-351815" y="366445"/>
            <a:ext cx="1265051" cy="1265051"/>
            <a:chOff x="3912750" y="637550"/>
            <a:chExt cx="947533" cy="947533"/>
          </a:xfrm>
        </p:grpSpPr>
        <p:sp>
          <p:nvSpPr>
            <p:cNvPr id="358" name="Google Shape;358;p25"/>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25"/>
          <p:cNvSpPr/>
          <p:nvPr/>
        </p:nvSpPr>
        <p:spPr>
          <a:xfrm flipH="1" rot="-8883125">
            <a:off x="5203903" y="26969"/>
            <a:ext cx="7437657" cy="5089559"/>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flipH="1" rot="-9548220">
            <a:off x="7869421" y="136582"/>
            <a:ext cx="1255268" cy="1255234"/>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flipH="1" rot="8824802">
            <a:off x="8532716" y="1186600"/>
            <a:ext cx="451688" cy="45172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24">
    <p:spTree>
      <p:nvGrpSpPr>
        <p:cNvPr id="364" name="Shape 364"/>
        <p:cNvGrpSpPr/>
        <p:nvPr/>
      </p:nvGrpSpPr>
      <p:grpSpPr>
        <a:xfrm>
          <a:off x="0" y="0"/>
          <a:ext cx="0" cy="0"/>
          <a:chOff x="0" y="0"/>
          <a:chExt cx="0" cy="0"/>
        </a:xfrm>
      </p:grpSpPr>
      <p:sp>
        <p:nvSpPr>
          <p:cNvPr id="365" name="Google Shape;365;p26"/>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6"/>
          <p:cNvSpPr/>
          <p:nvPr/>
        </p:nvSpPr>
        <p:spPr>
          <a:xfrm rot="-8493879">
            <a:off x="3645057" y="-1125988"/>
            <a:ext cx="7437821" cy="3930979"/>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6"/>
          <p:cNvSpPr/>
          <p:nvPr/>
        </p:nvSpPr>
        <p:spPr>
          <a:xfrm flipH="1">
            <a:off x="-3394072" y="458227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6"/>
          <p:cNvSpPr/>
          <p:nvPr/>
        </p:nvSpPr>
        <p:spPr>
          <a:xfrm flipH="1">
            <a:off x="3467514" y="469087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6"/>
          <p:cNvSpPr/>
          <p:nvPr/>
        </p:nvSpPr>
        <p:spPr>
          <a:xfrm flipH="1">
            <a:off x="-710354" y="921546"/>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6"/>
          <p:cNvSpPr/>
          <p:nvPr/>
        </p:nvSpPr>
        <p:spPr>
          <a:xfrm flipH="1">
            <a:off x="-3537086" y="365416"/>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26"/>
          <p:cNvGrpSpPr/>
          <p:nvPr/>
        </p:nvGrpSpPr>
        <p:grpSpPr>
          <a:xfrm flipH="1">
            <a:off x="239045" y="3921850"/>
            <a:ext cx="947533" cy="947533"/>
            <a:chOff x="3912750" y="637550"/>
            <a:chExt cx="947533" cy="947533"/>
          </a:xfrm>
        </p:grpSpPr>
        <p:sp>
          <p:nvSpPr>
            <p:cNvPr id="372" name="Google Shape;372;p26"/>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6"/>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26"/>
          <p:cNvSpPr/>
          <p:nvPr/>
        </p:nvSpPr>
        <p:spPr>
          <a:xfrm flipH="1">
            <a:off x="8740721" y="10210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6" name="Google Shape;376;p26"/>
          <p:cNvSpPr/>
          <p:nvPr/>
        </p:nvSpPr>
        <p:spPr>
          <a:xfrm flipH="1">
            <a:off x="7680205" y="4518343"/>
            <a:ext cx="1060519" cy="1060490"/>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25">
    <p:spTree>
      <p:nvGrpSpPr>
        <p:cNvPr id="377" name="Shape 377"/>
        <p:cNvGrpSpPr/>
        <p:nvPr/>
      </p:nvGrpSpPr>
      <p:grpSpPr>
        <a:xfrm>
          <a:off x="0" y="0"/>
          <a:ext cx="0" cy="0"/>
          <a:chOff x="0" y="0"/>
          <a:chExt cx="0" cy="0"/>
        </a:xfrm>
      </p:grpSpPr>
      <p:sp>
        <p:nvSpPr>
          <p:cNvPr id="378" name="Google Shape;378;p27"/>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7"/>
          <p:cNvSpPr/>
          <p:nvPr/>
        </p:nvSpPr>
        <p:spPr>
          <a:xfrm flipH="1" rot="-2700000">
            <a:off x="3719835" y="491275"/>
            <a:ext cx="7570871" cy="4973344"/>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7"/>
          <p:cNvSpPr/>
          <p:nvPr/>
        </p:nvSpPr>
        <p:spPr>
          <a:xfrm flipH="1" rot="6120395">
            <a:off x="-3108134" y="-506771"/>
            <a:ext cx="7437662" cy="3930895"/>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7"/>
          <p:cNvSpPr/>
          <p:nvPr/>
        </p:nvSpPr>
        <p:spPr>
          <a:xfrm>
            <a:off x="8430736" y="415952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7"/>
          <p:cNvSpPr/>
          <p:nvPr/>
        </p:nvSpPr>
        <p:spPr>
          <a:xfrm>
            <a:off x="-105326" y="444927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7"/>
          <p:cNvSpPr/>
          <p:nvPr/>
        </p:nvSpPr>
        <p:spPr>
          <a:xfrm>
            <a:off x="1129575" y="444927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7"/>
          <p:cNvSpPr/>
          <p:nvPr/>
        </p:nvSpPr>
        <p:spPr>
          <a:xfrm>
            <a:off x="8038174" y="-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27"/>
          <p:cNvGrpSpPr/>
          <p:nvPr/>
        </p:nvGrpSpPr>
        <p:grpSpPr>
          <a:xfrm>
            <a:off x="8632864" y="1246850"/>
            <a:ext cx="947533" cy="947533"/>
            <a:chOff x="3912750" y="637550"/>
            <a:chExt cx="947533" cy="947533"/>
          </a:xfrm>
        </p:grpSpPr>
        <p:sp>
          <p:nvSpPr>
            <p:cNvPr id="386" name="Google Shape;386;p27"/>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7"/>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 name="Google Shape;388;p27"/>
          <p:cNvSpPr/>
          <p:nvPr/>
        </p:nvSpPr>
        <p:spPr>
          <a:xfrm>
            <a:off x="-405911" y="759175"/>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7"/>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9">
    <p:spTree>
      <p:nvGrpSpPr>
        <p:cNvPr id="390" name="Shape 390"/>
        <p:cNvGrpSpPr/>
        <p:nvPr/>
      </p:nvGrpSpPr>
      <p:grpSpPr>
        <a:xfrm>
          <a:off x="0" y="0"/>
          <a:ext cx="0" cy="0"/>
          <a:chOff x="0" y="0"/>
          <a:chExt cx="0" cy="0"/>
        </a:xfrm>
      </p:grpSpPr>
      <p:sp>
        <p:nvSpPr>
          <p:cNvPr id="391" name="Google Shape;391;p28"/>
          <p:cNvSpPr/>
          <p:nvPr/>
        </p:nvSpPr>
        <p:spPr>
          <a:xfrm rot="10612777">
            <a:off x="-963410" y="-684046"/>
            <a:ext cx="7437600" cy="5089553"/>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8"/>
          <p:cNvSpPr/>
          <p:nvPr/>
        </p:nvSpPr>
        <p:spPr>
          <a:xfrm rot="-4624433">
            <a:off x="4395026" y="876374"/>
            <a:ext cx="7570803" cy="4973300"/>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8"/>
          <p:cNvSpPr/>
          <p:nvPr/>
        </p:nvSpPr>
        <p:spPr>
          <a:xfrm rot="10800000">
            <a:off x="-437727" y="4845463"/>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8"/>
          <p:cNvSpPr/>
          <p:nvPr/>
        </p:nvSpPr>
        <p:spPr>
          <a:xfrm rot="-7572997">
            <a:off x="11324283" y="2999012"/>
            <a:ext cx="451684" cy="451723"/>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8"/>
          <p:cNvSpPr/>
          <p:nvPr/>
        </p:nvSpPr>
        <p:spPr>
          <a:xfrm flipH="1" rot="10800000">
            <a:off x="0" y="-300135"/>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 name="Google Shape;396;p28"/>
          <p:cNvGrpSpPr/>
          <p:nvPr/>
        </p:nvGrpSpPr>
        <p:grpSpPr>
          <a:xfrm flipH="1" rot="10800000">
            <a:off x="10600724" y="366445"/>
            <a:ext cx="1265051" cy="1265051"/>
            <a:chOff x="3912750" y="637550"/>
            <a:chExt cx="947533" cy="947533"/>
          </a:xfrm>
        </p:grpSpPr>
        <p:sp>
          <p:nvSpPr>
            <p:cNvPr id="397" name="Google Shape;397;p28"/>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8"/>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 name="Google Shape;399;p28"/>
          <p:cNvSpPr/>
          <p:nvPr/>
        </p:nvSpPr>
        <p:spPr>
          <a:xfrm rot="-7596057">
            <a:off x="7897867" y="-49664"/>
            <a:ext cx="1255252" cy="1255218"/>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8"/>
          <p:cNvSpPr/>
          <p:nvPr/>
        </p:nvSpPr>
        <p:spPr>
          <a:xfrm rot="-4369158">
            <a:off x="7604746" y="276207"/>
            <a:ext cx="451686" cy="451725"/>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7">
    <p:spTree>
      <p:nvGrpSpPr>
        <p:cNvPr id="402" name="Shape 402"/>
        <p:cNvGrpSpPr/>
        <p:nvPr/>
      </p:nvGrpSpPr>
      <p:grpSpPr>
        <a:xfrm>
          <a:off x="0" y="0"/>
          <a:ext cx="0" cy="0"/>
          <a:chOff x="0" y="0"/>
          <a:chExt cx="0" cy="0"/>
        </a:xfrm>
      </p:grpSpPr>
      <p:sp>
        <p:nvSpPr>
          <p:cNvPr id="403" name="Google Shape;403;p29"/>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9"/>
          <p:cNvSpPr/>
          <p:nvPr/>
        </p:nvSpPr>
        <p:spPr>
          <a:xfrm flipH="1" rot="10800000">
            <a:off x="-1573640" y="-182875"/>
            <a:ext cx="7437684" cy="3930907"/>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9"/>
          <p:cNvSpPr txBox="1"/>
          <p:nvPr>
            <p:ph idx="1" type="subTitle"/>
          </p:nvPr>
        </p:nvSpPr>
        <p:spPr>
          <a:xfrm>
            <a:off x="891389" y="1585405"/>
            <a:ext cx="4937700" cy="33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rgbClr val="242424"/>
                </a:solidFill>
                <a:latin typeface="Anaheim"/>
                <a:ea typeface="Anaheim"/>
                <a:cs typeface="Anaheim"/>
                <a:sym typeface="Anahei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6" name="Google Shape;406;p29"/>
          <p:cNvSpPr txBox="1"/>
          <p:nvPr>
            <p:ph idx="2" type="subTitle"/>
          </p:nvPr>
        </p:nvSpPr>
        <p:spPr>
          <a:xfrm>
            <a:off x="891389" y="2805988"/>
            <a:ext cx="4937700" cy="33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rgbClr val="242424"/>
                </a:solidFill>
                <a:latin typeface="Anaheim"/>
                <a:ea typeface="Anaheim"/>
                <a:cs typeface="Anaheim"/>
                <a:sym typeface="Anahei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7" name="Google Shape;407;p29"/>
          <p:cNvSpPr txBox="1"/>
          <p:nvPr>
            <p:ph idx="3" type="subTitle"/>
          </p:nvPr>
        </p:nvSpPr>
        <p:spPr>
          <a:xfrm>
            <a:off x="891389" y="4049720"/>
            <a:ext cx="4937700" cy="33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rgbClr val="242424"/>
                </a:solidFill>
                <a:latin typeface="Anaheim"/>
                <a:ea typeface="Anaheim"/>
                <a:cs typeface="Anaheim"/>
                <a:sym typeface="Anaheim"/>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8" name="Google Shape;408;p29"/>
          <p:cNvSpPr txBox="1"/>
          <p:nvPr>
            <p:ph hasCustomPrompt="1" type="title"/>
          </p:nvPr>
        </p:nvSpPr>
        <p:spPr>
          <a:xfrm>
            <a:off x="891389" y="762275"/>
            <a:ext cx="4937700" cy="9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52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409" name="Google Shape;409;p29"/>
          <p:cNvSpPr txBox="1"/>
          <p:nvPr>
            <p:ph hasCustomPrompt="1" idx="4" type="title"/>
          </p:nvPr>
        </p:nvSpPr>
        <p:spPr>
          <a:xfrm>
            <a:off x="891389" y="1978035"/>
            <a:ext cx="4937700" cy="9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52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410" name="Google Shape;410;p29"/>
          <p:cNvSpPr txBox="1"/>
          <p:nvPr>
            <p:ph hasCustomPrompt="1" idx="5" type="title"/>
          </p:nvPr>
        </p:nvSpPr>
        <p:spPr>
          <a:xfrm>
            <a:off x="891389" y="3193795"/>
            <a:ext cx="4937700" cy="9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57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411" name="Google Shape;411;p29"/>
          <p:cNvSpPr/>
          <p:nvPr/>
        </p:nvSpPr>
        <p:spPr>
          <a:xfrm rot="10800000">
            <a:off x="4" y="-60715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9"/>
          <p:cNvSpPr/>
          <p:nvPr/>
        </p:nvSpPr>
        <p:spPr>
          <a:xfrm rot="10800000">
            <a:off x="-1070664" y="2784716"/>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9"/>
          <p:cNvSpPr/>
          <p:nvPr/>
        </p:nvSpPr>
        <p:spPr>
          <a:xfrm rot="10800000">
            <a:off x="1401218" y="4833474"/>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9"/>
          <p:cNvSpPr/>
          <p:nvPr/>
        </p:nvSpPr>
        <p:spPr>
          <a:xfrm rot="10800000">
            <a:off x="5864061" y="454194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9"/>
          <p:cNvSpPr/>
          <p:nvPr/>
        </p:nvSpPr>
        <p:spPr>
          <a:xfrm flipH="1">
            <a:off x="8204762" y="471215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29"/>
          <p:cNvGrpSpPr/>
          <p:nvPr/>
        </p:nvGrpSpPr>
        <p:grpSpPr>
          <a:xfrm flipH="1">
            <a:off x="8204744" y="-428680"/>
            <a:ext cx="1265051" cy="1265051"/>
            <a:chOff x="3912750" y="637550"/>
            <a:chExt cx="947533" cy="947533"/>
          </a:xfrm>
        </p:grpSpPr>
        <p:sp>
          <p:nvSpPr>
            <p:cNvPr id="417" name="Google Shape;417;p29"/>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9"/>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3">
    <p:spTree>
      <p:nvGrpSpPr>
        <p:cNvPr id="419" name="Shape 419"/>
        <p:cNvGrpSpPr/>
        <p:nvPr/>
      </p:nvGrpSpPr>
      <p:grpSpPr>
        <a:xfrm>
          <a:off x="0" y="0"/>
          <a:ext cx="0" cy="0"/>
          <a:chOff x="0" y="0"/>
          <a:chExt cx="0" cy="0"/>
        </a:xfrm>
      </p:grpSpPr>
      <p:sp>
        <p:nvSpPr>
          <p:cNvPr id="420" name="Google Shape;420;p30"/>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flipH="1" rot="-10580869">
            <a:off x="534931" y="-786165"/>
            <a:ext cx="8757776" cy="5992889"/>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txBox="1"/>
          <p:nvPr>
            <p:ph idx="1" type="subTitle"/>
          </p:nvPr>
        </p:nvSpPr>
        <p:spPr>
          <a:xfrm>
            <a:off x="1265787" y="1718223"/>
            <a:ext cx="3101400" cy="33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400">
                <a:solidFill>
                  <a:srgbClr val="24242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3" name="Google Shape;423;p30"/>
          <p:cNvSpPr txBox="1"/>
          <p:nvPr>
            <p:ph idx="2" type="subTitle"/>
          </p:nvPr>
        </p:nvSpPr>
        <p:spPr>
          <a:xfrm>
            <a:off x="4776824" y="2739375"/>
            <a:ext cx="3101400" cy="33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400">
                <a:solidFill>
                  <a:srgbClr val="24242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4" name="Google Shape;424;p30"/>
          <p:cNvSpPr txBox="1"/>
          <p:nvPr>
            <p:ph idx="3" type="subTitle"/>
          </p:nvPr>
        </p:nvSpPr>
        <p:spPr>
          <a:xfrm>
            <a:off x="1419794" y="3739311"/>
            <a:ext cx="3101400" cy="33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400">
                <a:solidFill>
                  <a:srgbClr val="24242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5" name="Google Shape;425;p30"/>
          <p:cNvSpPr txBox="1"/>
          <p:nvPr>
            <p:ph hasCustomPrompt="1" type="title"/>
          </p:nvPr>
        </p:nvSpPr>
        <p:spPr>
          <a:xfrm>
            <a:off x="1527850" y="1016399"/>
            <a:ext cx="2577300" cy="569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5200">
                <a:solidFill>
                  <a:schemeClr val="dk1"/>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426" name="Google Shape;426;p30"/>
          <p:cNvSpPr txBox="1"/>
          <p:nvPr>
            <p:ph hasCustomPrompt="1" idx="4" type="title"/>
          </p:nvPr>
        </p:nvSpPr>
        <p:spPr>
          <a:xfrm>
            <a:off x="5038874" y="2044670"/>
            <a:ext cx="2577300" cy="569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5200">
                <a:solidFill>
                  <a:schemeClr val="dk1"/>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427" name="Google Shape;427;p30"/>
          <p:cNvSpPr txBox="1"/>
          <p:nvPr>
            <p:ph hasCustomPrompt="1" idx="5" type="title"/>
          </p:nvPr>
        </p:nvSpPr>
        <p:spPr>
          <a:xfrm>
            <a:off x="1681850" y="3042276"/>
            <a:ext cx="2577300" cy="569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5700">
                <a:solidFill>
                  <a:schemeClr val="dk1"/>
                </a:solidFill>
              </a:defRPr>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428" name="Google Shape;428;p30"/>
          <p:cNvSpPr/>
          <p:nvPr/>
        </p:nvSpPr>
        <p:spPr>
          <a:xfrm rot="10800000">
            <a:off x="7052829" y="-515484"/>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0"/>
          <p:cNvSpPr/>
          <p:nvPr/>
        </p:nvSpPr>
        <p:spPr>
          <a:xfrm rot="10800000">
            <a:off x="-480414" y="23144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rot="10800000">
            <a:off x="3520343" y="502784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rot="10800000">
            <a:off x="6773786" y="4347579"/>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0"/>
          <p:cNvSpPr/>
          <p:nvPr/>
        </p:nvSpPr>
        <p:spPr>
          <a:xfrm flipH="1">
            <a:off x="-340238" y="4712163"/>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 name="Google Shape;433;p30"/>
          <p:cNvGrpSpPr/>
          <p:nvPr/>
        </p:nvGrpSpPr>
        <p:grpSpPr>
          <a:xfrm flipH="1">
            <a:off x="8595644" y="2204795"/>
            <a:ext cx="1265051" cy="1265051"/>
            <a:chOff x="3912750" y="637550"/>
            <a:chExt cx="947533" cy="947533"/>
          </a:xfrm>
        </p:grpSpPr>
        <p:sp>
          <p:nvSpPr>
            <p:cNvPr id="434" name="Google Shape;434;p30"/>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0"/>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 name="Shape 38"/>
        <p:cNvGrpSpPr/>
        <p:nvPr/>
      </p:nvGrpSpPr>
      <p:grpSpPr>
        <a:xfrm>
          <a:off x="0" y="0"/>
          <a:ext cx="0" cy="0"/>
          <a:chOff x="0" y="0"/>
          <a:chExt cx="0" cy="0"/>
        </a:xfrm>
      </p:grpSpPr>
      <p:sp>
        <p:nvSpPr>
          <p:cNvPr id="39" name="Google Shape;39;p4"/>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306961" y="569001"/>
            <a:ext cx="7570971" cy="4973410"/>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434343"/>
              </a:buClr>
              <a:buSzPts val="480"/>
              <a:buAutoNum type="arabicPeriod"/>
              <a:defRPr sz="1200"/>
            </a:lvl1pPr>
            <a:lvl2pPr lvl="1">
              <a:spcBef>
                <a:spcPts val="0"/>
              </a:spcBef>
              <a:spcAft>
                <a:spcPts val="0"/>
              </a:spcAft>
              <a:buClr>
                <a:srgbClr val="434343"/>
              </a:buClr>
              <a:buSzPts val="480"/>
              <a:buFont typeface="Roboto Condensed Light"/>
              <a:buAutoNum type="alphaLcPeriod"/>
              <a:defRPr/>
            </a:lvl2pPr>
            <a:lvl3pPr lvl="2">
              <a:spcBef>
                <a:spcPts val="0"/>
              </a:spcBef>
              <a:spcAft>
                <a:spcPts val="0"/>
              </a:spcAft>
              <a:buClr>
                <a:srgbClr val="434343"/>
              </a:buClr>
              <a:buSzPts val="480"/>
              <a:buFont typeface="Roboto Condensed Light"/>
              <a:buAutoNum type="romanLcPeriod"/>
              <a:defRPr/>
            </a:lvl3pPr>
            <a:lvl4pPr lvl="3">
              <a:spcBef>
                <a:spcPts val="0"/>
              </a:spcBef>
              <a:spcAft>
                <a:spcPts val="0"/>
              </a:spcAft>
              <a:buClr>
                <a:srgbClr val="434343"/>
              </a:buClr>
              <a:buSzPts val="480"/>
              <a:buFont typeface="Roboto Condensed Light"/>
              <a:buAutoNum type="arabicPeriod"/>
              <a:defRPr/>
            </a:lvl4pPr>
            <a:lvl5pPr lvl="4">
              <a:spcBef>
                <a:spcPts val="0"/>
              </a:spcBef>
              <a:spcAft>
                <a:spcPts val="0"/>
              </a:spcAft>
              <a:buClr>
                <a:srgbClr val="434343"/>
              </a:buClr>
              <a:buSzPts val="480"/>
              <a:buFont typeface="Roboto Condensed Light"/>
              <a:buAutoNum type="alphaLcPeriod"/>
              <a:defRPr/>
            </a:lvl5pPr>
            <a:lvl6pPr lvl="5">
              <a:spcBef>
                <a:spcPts val="0"/>
              </a:spcBef>
              <a:spcAft>
                <a:spcPts val="0"/>
              </a:spcAft>
              <a:buClr>
                <a:srgbClr val="434343"/>
              </a:buClr>
              <a:buSzPts val="480"/>
              <a:buFont typeface="Roboto Condensed Light"/>
              <a:buAutoNum type="romanLcPeriod"/>
              <a:defRPr/>
            </a:lvl6pPr>
            <a:lvl7pPr lvl="6">
              <a:spcBef>
                <a:spcPts val="0"/>
              </a:spcBef>
              <a:spcAft>
                <a:spcPts val="0"/>
              </a:spcAft>
              <a:buClr>
                <a:srgbClr val="434343"/>
              </a:buClr>
              <a:buSzPts val="480"/>
              <a:buFont typeface="Roboto Condensed Light"/>
              <a:buAutoNum type="arabicPeriod"/>
              <a:defRPr/>
            </a:lvl7pPr>
            <a:lvl8pPr lvl="7">
              <a:spcBef>
                <a:spcPts val="0"/>
              </a:spcBef>
              <a:spcAft>
                <a:spcPts val="0"/>
              </a:spcAft>
              <a:buClr>
                <a:srgbClr val="434343"/>
              </a:buClr>
              <a:buSzPts val="480"/>
              <a:buFont typeface="Roboto Condensed Light"/>
              <a:buAutoNum type="alphaLcPeriod"/>
              <a:defRPr/>
            </a:lvl8pPr>
            <a:lvl9pPr lvl="8">
              <a:spcBef>
                <a:spcPts val="0"/>
              </a:spcBef>
              <a:spcAft>
                <a:spcPts val="0"/>
              </a:spcAft>
              <a:buClr>
                <a:srgbClr val="434343"/>
              </a:buClr>
              <a:buSzPts val="480"/>
              <a:buFont typeface="Roboto Condensed Light"/>
              <a:buAutoNum type="romanLcPeriod"/>
              <a:defRPr/>
            </a:lvl9pPr>
          </a:lstStyle>
          <a:p/>
        </p:txBody>
      </p:sp>
      <p:sp>
        <p:nvSpPr>
          <p:cNvPr id="42" name="Google Shape;42;p4"/>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3" name="Google Shape;43;p4"/>
          <p:cNvSpPr/>
          <p:nvPr/>
        </p:nvSpPr>
        <p:spPr>
          <a:xfrm flipH="1">
            <a:off x="-1039340" y="243478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8628904" y="2492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flipH="1">
            <a:off x="8402854" y="474972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flipH="1">
            <a:off x="7428185" y="-1004829"/>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flipH="1">
            <a:off x="1222079" y="5009091"/>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96450" y="-125362"/>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4"/>
          <p:cNvGrpSpPr/>
          <p:nvPr/>
        </p:nvGrpSpPr>
        <p:grpSpPr>
          <a:xfrm>
            <a:off x="4288299" y="4703032"/>
            <a:ext cx="1265051" cy="1265051"/>
            <a:chOff x="3912750" y="637550"/>
            <a:chExt cx="947533" cy="947533"/>
          </a:xfrm>
        </p:grpSpPr>
        <p:sp>
          <p:nvSpPr>
            <p:cNvPr id="50" name="Google Shape;50;p4"/>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1">
    <p:spTree>
      <p:nvGrpSpPr>
        <p:cNvPr id="436" name="Shape 436"/>
        <p:cNvGrpSpPr/>
        <p:nvPr/>
      </p:nvGrpSpPr>
      <p:grpSpPr>
        <a:xfrm>
          <a:off x="0" y="0"/>
          <a:ext cx="0" cy="0"/>
          <a:chOff x="0" y="0"/>
          <a:chExt cx="0" cy="0"/>
        </a:xfrm>
      </p:grpSpPr>
      <p:sp>
        <p:nvSpPr>
          <p:cNvPr id="437" name="Google Shape;437;p31"/>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1"/>
          <p:cNvSpPr/>
          <p:nvPr/>
        </p:nvSpPr>
        <p:spPr>
          <a:xfrm>
            <a:off x="424202" y="578141"/>
            <a:ext cx="9143923" cy="4832675"/>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1"/>
          <p:cNvSpPr txBox="1"/>
          <p:nvPr>
            <p:ph idx="1" type="subTitle"/>
          </p:nvPr>
        </p:nvSpPr>
        <p:spPr>
          <a:xfrm>
            <a:off x="4732850" y="2230325"/>
            <a:ext cx="3139200" cy="1230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0" name="Google Shape;440;p31"/>
          <p:cNvSpPr/>
          <p:nvPr/>
        </p:nvSpPr>
        <p:spPr>
          <a:xfrm flipH="1" rot="10800000">
            <a:off x="424203" y="4681948"/>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flipH="1" rot="10800000">
            <a:off x="6492490" y="4623991"/>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p:nvPr/>
        </p:nvSpPr>
        <p:spPr>
          <a:xfrm flipH="1" rot="10800000">
            <a:off x="4282437" y="442665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flipH="1" rot="10800000">
            <a:off x="3479854" y="-60584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1"/>
          <p:cNvSpPr/>
          <p:nvPr/>
        </p:nvSpPr>
        <p:spPr>
          <a:xfrm rot="10800000">
            <a:off x="7959072" y="-66001"/>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31"/>
          <p:cNvGrpSpPr/>
          <p:nvPr/>
        </p:nvGrpSpPr>
        <p:grpSpPr>
          <a:xfrm rot="10800000">
            <a:off x="-840840" y="229829"/>
            <a:ext cx="1265051" cy="1265051"/>
            <a:chOff x="3912750" y="637550"/>
            <a:chExt cx="947533" cy="947533"/>
          </a:xfrm>
        </p:grpSpPr>
        <p:sp>
          <p:nvSpPr>
            <p:cNvPr id="446" name="Google Shape;446;p31"/>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 name="Google Shape;448;p31"/>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
    <p:spTree>
      <p:nvGrpSpPr>
        <p:cNvPr id="449" name="Shape 449"/>
        <p:cNvGrpSpPr/>
        <p:nvPr/>
      </p:nvGrpSpPr>
      <p:grpSpPr>
        <a:xfrm>
          <a:off x="0" y="0"/>
          <a:ext cx="0" cy="0"/>
          <a:chOff x="0" y="0"/>
          <a:chExt cx="0" cy="0"/>
        </a:xfrm>
      </p:grpSpPr>
      <p:sp>
        <p:nvSpPr>
          <p:cNvPr id="450" name="Google Shape;450;p32"/>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2"/>
          <p:cNvSpPr/>
          <p:nvPr/>
        </p:nvSpPr>
        <p:spPr>
          <a:xfrm flipH="1" rot="10273444">
            <a:off x="-1291082" y="-1327613"/>
            <a:ext cx="9488663" cy="6233152"/>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txBox="1"/>
          <p:nvPr>
            <p:ph idx="1" type="subTitle"/>
          </p:nvPr>
        </p:nvSpPr>
        <p:spPr>
          <a:xfrm>
            <a:off x="975300" y="2291425"/>
            <a:ext cx="3474600" cy="13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3" name="Google Shape;453;p32"/>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4" name="Google Shape;454;p32"/>
          <p:cNvSpPr/>
          <p:nvPr/>
        </p:nvSpPr>
        <p:spPr>
          <a:xfrm rot="10800000">
            <a:off x="7722614" y="4652973"/>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
          <p:cNvSpPr/>
          <p:nvPr/>
        </p:nvSpPr>
        <p:spPr>
          <a:xfrm rot="10800000">
            <a:off x="523628" y="4623991"/>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2"/>
          <p:cNvSpPr/>
          <p:nvPr/>
        </p:nvSpPr>
        <p:spPr>
          <a:xfrm rot="10800000">
            <a:off x="3177226" y="444720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2"/>
          <p:cNvSpPr/>
          <p:nvPr/>
        </p:nvSpPr>
        <p:spPr>
          <a:xfrm rot="10800000">
            <a:off x="3037696" y="-60584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2"/>
          <p:cNvSpPr/>
          <p:nvPr/>
        </p:nvSpPr>
        <p:spPr>
          <a:xfrm flipH="1" rot="10800000">
            <a:off x="152410" y="-1"/>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 name="Google Shape;459;p32"/>
          <p:cNvGrpSpPr/>
          <p:nvPr/>
        </p:nvGrpSpPr>
        <p:grpSpPr>
          <a:xfrm flipH="1" rot="10800000">
            <a:off x="7722634" y="206979"/>
            <a:ext cx="1265051" cy="1265051"/>
            <a:chOff x="3912750" y="637550"/>
            <a:chExt cx="947533" cy="947533"/>
          </a:xfrm>
        </p:grpSpPr>
        <p:sp>
          <p:nvSpPr>
            <p:cNvPr id="460" name="Google Shape;460;p32"/>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9">
    <p:spTree>
      <p:nvGrpSpPr>
        <p:cNvPr id="462" name="Shape 462"/>
        <p:cNvGrpSpPr/>
        <p:nvPr/>
      </p:nvGrpSpPr>
      <p:grpSpPr>
        <a:xfrm>
          <a:off x="0" y="0"/>
          <a:ext cx="0" cy="0"/>
          <a:chOff x="0" y="0"/>
          <a:chExt cx="0" cy="0"/>
        </a:xfrm>
      </p:grpSpPr>
      <p:sp>
        <p:nvSpPr>
          <p:cNvPr id="463" name="Google Shape;463;p33"/>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flipH="1">
            <a:off x="-392142" y="-755851"/>
            <a:ext cx="8066268" cy="7715650"/>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txBox="1"/>
          <p:nvPr>
            <p:ph idx="1" type="subTitle"/>
          </p:nvPr>
        </p:nvSpPr>
        <p:spPr>
          <a:xfrm>
            <a:off x="4732850" y="2230325"/>
            <a:ext cx="3139200" cy="123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6" name="Google Shape;466;p33"/>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7" name="Google Shape;467;p33"/>
          <p:cNvSpPr/>
          <p:nvPr/>
        </p:nvSpPr>
        <p:spPr>
          <a:xfrm flipH="1">
            <a:off x="8551414" y="642622"/>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flipH="1">
            <a:off x="140853" y="613634"/>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flipH="1">
            <a:off x="6921701" y="-667566"/>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flipH="1">
            <a:off x="369671" y="203740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2424585" y="4468980"/>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 name="Google Shape;472;p33"/>
          <p:cNvGrpSpPr/>
          <p:nvPr/>
        </p:nvGrpSpPr>
        <p:grpSpPr>
          <a:xfrm>
            <a:off x="7286384" y="4248613"/>
            <a:ext cx="1265051" cy="1265051"/>
            <a:chOff x="3912750" y="637550"/>
            <a:chExt cx="947533" cy="947533"/>
          </a:xfrm>
        </p:grpSpPr>
        <p:sp>
          <p:nvSpPr>
            <p:cNvPr id="473" name="Google Shape;473;p33"/>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
    <p:spTree>
      <p:nvGrpSpPr>
        <p:cNvPr id="475" name="Shape 475"/>
        <p:cNvGrpSpPr/>
        <p:nvPr/>
      </p:nvGrpSpPr>
      <p:grpSpPr>
        <a:xfrm>
          <a:off x="0" y="0"/>
          <a:ext cx="0" cy="0"/>
          <a:chOff x="0" y="0"/>
          <a:chExt cx="0" cy="0"/>
        </a:xfrm>
      </p:grpSpPr>
      <p:sp>
        <p:nvSpPr>
          <p:cNvPr id="476" name="Google Shape;476;p34"/>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4"/>
          <p:cNvSpPr/>
          <p:nvPr/>
        </p:nvSpPr>
        <p:spPr>
          <a:xfrm rot="10800000">
            <a:off x="-1695388" y="-1501822"/>
            <a:ext cx="10924738" cy="7653447"/>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4"/>
          <p:cNvSpPr txBox="1"/>
          <p:nvPr>
            <p:ph type="title"/>
          </p:nvPr>
        </p:nvSpPr>
        <p:spPr>
          <a:xfrm>
            <a:off x="5128006" y="1802863"/>
            <a:ext cx="3483900" cy="959400"/>
          </a:xfrm>
          <a:prstGeom prst="rect">
            <a:avLst/>
          </a:prstGeom>
        </p:spPr>
        <p:txBody>
          <a:bodyPr anchorCtr="0" anchor="ctr" bIns="91425" lIns="91425" spcFirstLastPara="1" rIns="91425" wrap="square" tIns="91425">
            <a:noAutofit/>
          </a:bodyPr>
          <a:lstStyle>
            <a:lvl1pPr lvl="0" rtl="0">
              <a:spcBef>
                <a:spcPts val="0"/>
              </a:spcBef>
              <a:spcAft>
                <a:spcPts val="0"/>
              </a:spcAft>
              <a:buSzPts val="22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79" name="Google Shape;479;p34"/>
          <p:cNvSpPr txBox="1"/>
          <p:nvPr>
            <p:ph idx="1" type="body"/>
          </p:nvPr>
        </p:nvSpPr>
        <p:spPr>
          <a:xfrm>
            <a:off x="5128006" y="2941438"/>
            <a:ext cx="3483900" cy="12297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480" name="Google Shape;480;p34"/>
          <p:cNvSpPr/>
          <p:nvPr/>
        </p:nvSpPr>
        <p:spPr>
          <a:xfrm flipH="1" rot="9619136">
            <a:off x="4221920" y="24507"/>
            <a:ext cx="1423564" cy="1423525"/>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4"/>
          <p:cNvSpPr/>
          <p:nvPr/>
        </p:nvSpPr>
        <p:spPr>
          <a:xfrm flipH="1" rot="10800000">
            <a:off x="-346021" y="4728100"/>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4"/>
          <p:cNvSpPr/>
          <p:nvPr/>
        </p:nvSpPr>
        <p:spPr>
          <a:xfrm flipH="1" rot="9619136">
            <a:off x="3915839" y="329659"/>
            <a:ext cx="451676" cy="451714"/>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4"/>
          <p:cNvSpPr/>
          <p:nvPr/>
        </p:nvSpPr>
        <p:spPr>
          <a:xfrm rot="10800000">
            <a:off x="-524953" y="597515"/>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34"/>
          <p:cNvGrpSpPr/>
          <p:nvPr/>
        </p:nvGrpSpPr>
        <p:grpSpPr>
          <a:xfrm rot="10800000">
            <a:off x="7663085" y="-250805"/>
            <a:ext cx="1265051" cy="1265051"/>
            <a:chOff x="3912750" y="637550"/>
            <a:chExt cx="947533" cy="947533"/>
          </a:xfrm>
        </p:grpSpPr>
        <p:sp>
          <p:nvSpPr>
            <p:cNvPr id="485" name="Google Shape;485;p34"/>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4"/>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2">
    <p:spTree>
      <p:nvGrpSpPr>
        <p:cNvPr id="487" name="Shape 487"/>
        <p:cNvGrpSpPr/>
        <p:nvPr/>
      </p:nvGrpSpPr>
      <p:grpSpPr>
        <a:xfrm>
          <a:off x="0" y="0"/>
          <a:ext cx="0" cy="0"/>
          <a:chOff x="0" y="0"/>
          <a:chExt cx="0" cy="0"/>
        </a:xfrm>
      </p:grpSpPr>
      <p:sp>
        <p:nvSpPr>
          <p:cNvPr id="488" name="Google Shape;488;p35"/>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5"/>
          <p:cNvSpPr/>
          <p:nvPr/>
        </p:nvSpPr>
        <p:spPr>
          <a:xfrm flipH="1">
            <a:off x="-220489" y="-141300"/>
            <a:ext cx="6411366" cy="6132485"/>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5"/>
          <p:cNvSpPr/>
          <p:nvPr/>
        </p:nvSpPr>
        <p:spPr>
          <a:xfrm flipH="1">
            <a:off x="-316855" y="4390609"/>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5"/>
          <p:cNvSpPr/>
          <p:nvPr/>
        </p:nvSpPr>
        <p:spPr>
          <a:xfrm flipH="1">
            <a:off x="261552" y="32904"/>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5"/>
          <p:cNvSpPr/>
          <p:nvPr/>
        </p:nvSpPr>
        <p:spPr>
          <a:xfrm flipH="1">
            <a:off x="8286839" y="4755204"/>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5"/>
          <p:cNvSpPr/>
          <p:nvPr/>
        </p:nvSpPr>
        <p:spPr>
          <a:xfrm flipH="1">
            <a:off x="8567920" y="-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35"/>
          <p:cNvGrpSpPr/>
          <p:nvPr/>
        </p:nvGrpSpPr>
        <p:grpSpPr>
          <a:xfrm flipH="1">
            <a:off x="6565920" y="-462900"/>
            <a:ext cx="947533" cy="947533"/>
            <a:chOff x="3912750" y="637550"/>
            <a:chExt cx="947533" cy="947533"/>
          </a:xfrm>
        </p:grpSpPr>
        <p:sp>
          <p:nvSpPr>
            <p:cNvPr id="495" name="Google Shape;495;p35"/>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5"/>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 name="Google Shape;497;p35"/>
          <p:cNvSpPr/>
          <p:nvPr/>
        </p:nvSpPr>
        <p:spPr>
          <a:xfrm flipH="1">
            <a:off x="3296071" y="47552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5"/>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9" name="Google Shape;499;p35"/>
          <p:cNvSpPr txBox="1"/>
          <p:nvPr>
            <p:ph idx="1" type="subTitle"/>
          </p:nvPr>
        </p:nvSpPr>
        <p:spPr>
          <a:xfrm>
            <a:off x="713225" y="1952000"/>
            <a:ext cx="3756600" cy="2473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500" name="Google Shape;500;p35"/>
          <p:cNvSpPr txBox="1"/>
          <p:nvPr>
            <p:ph idx="2" type="subTitle"/>
          </p:nvPr>
        </p:nvSpPr>
        <p:spPr>
          <a:xfrm>
            <a:off x="4674425" y="1952000"/>
            <a:ext cx="3756600" cy="2473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sz="1400" u="sng"/>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7">
    <p:spTree>
      <p:nvGrpSpPr>
        <p:cNvPr id="501" name="Shape 501"/>
        <p:cNvGrpSpPr/>
        <p:nvPr/>
      </p:nvGrpSpPr>
      <p:grpSpPr>
        <a:xfrm>
          <a:off x="0" y="0"/>
          <a:ext cx="0" cy="0"/>
          <a:chOff x="0" y="0"/>
          <a:chExt cx="0" cy="0"/>
        </a:xfrm>
      </p:grpSpPr>
      <p:sp>
        <p:nvSpPr>
          <p:cNvPr id="502" name="Google Shape;502;p36"/>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6"/>
          <p:cNvSpPr/>
          <p:nvPr/>
        </p:nvSpPr>
        <p:spPr>
          <a:xfrm flipH="1" rot="-5031216">
            <a:off x="1434942" y="-1473727"/>
            <a:ext cx="7384699" cy="9115003"/>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6"/>
          <p:cNvSpPr/>
          <p:nvPr/>
        </p:nvSpPr>
        <p:spPr>
          <a:xfrm flipH="1" rot="7572997">
            <a:off x="7294923" y="-441551"/>
            <a:ext cx="1423590" cy="1423551"/>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6"/>
          <p:cNvSpPr/>
          <p:nvPr/>
        </p:nvSpPr>
        <p:spPr>
          <a:xfrm flipH="1" rot="10800000">
            <a:off x="3685829" y="-269325"/>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6"/>
          <p:cNvSpPr/>
          <p:nvPr/>
        </p:nvSpPr>
        <p:spPr>
          <a:xfrm flipH="1" rot="7572997">
            <a:off x="7101718" y="406662"/>
            <a:ext cx="451684" cy="451723"/>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6"/>
          <p:cNvSpPr/>
          <p:nvPr/>
        </p:nvSpPr>
        <p:spPr>
          <a:xfrm rot="10800000">
            <a:off x="-120903" y="4521890"/>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36"/>
          <p:cNvGrpSpPr/>
          <p:nvPr/>
        </p:nvGrpSpPr>
        <p:grpSpPr>
          <a:xfrm rot="10800000">
            <a:off x="200635" y="-5"/>
            <a:ext cx="1265051" cy="1265051"/>
            <a:chOff x="3912750" y="637550"/>
            <a:chExt cx="947533" cy="947533"/>
          </a:xfrm>
        </p:grpSpPr>
        <p:sp>
          <p:nvSpPr>
            <p:cNvPr id="509" name="Google Shape;509;p36"/>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6"/>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 name="Google Shape;511;p36"/>
          <p:cNvSpPr txBox="1"/>
          <p:nvPr>
            <p:ph type="title"/>
          </p:nvPr>
        </p:nvSpPr>
        <p:spPr>
          <a:xfrm>
            <a:off x="701975" y="1488325"/>
            <a:ext cx="3602700" cy="589500"/>
          </a:xfrm>
          <a:prstGeom prst="rect">
            <a:avLst/>
          </a:prstGeom>
        </p:spPr>
        <p:txBody>
          <a:bodyPr anchorCtr="0" anchor="ctr" bIns="91425" lIns="91425" spcFirstLastPara="1" rIns="91425" wrap="square" tIns="91425">
            <a:noAutofit/>
          </a:bodyPr>
          <a:lstStyle>
            <a:lvl1pPr lvl="0" rtl="0">
              <a:spcBef>
                <a:spcPts val="0"/>
              </a:spcBef>
              <a:spcAft>
                <a:spcPts val="0"/>
              </a:spcAft>
              <a:buSzPts val="22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2" name="Google Shape;512;p36"/>
          <p:cNvSpPr txBox="1"/>
          <p:nvPr>
            <p:ph idx="1" type="body"/>
          </p:nvPr>
        </p:nvSpPr>
        <p:spPr>
          <a:xfrm>
            <a:off x="701975" y="2077825"/>
            <a:ext cx="3602700" cy="17808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28">
    <p:spTree>
      <p:nvGrpSpPr>
        <p:cNvPr id="513" name="Shape 513"/>
        <p:cNvGrpSpPr/>
        <p:nvPr/>
      </p:nvGrpSpPr>
      <p:grpSpPr>
        <a:xfrm>
          <a:off x="0" y="0"/>
          <a:ext cx="0" cy="0"/>
          <a:chOff x="0" y="0"/>
          <a:chExt cx="0" cy="0"/>
        </a:xfrm>
      </p:grpSpPr>
      <p:sp>
        <p:nvSpPr>
          <p:cNvPr id="514" name="Google Shape;514;p37"/>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flipH="1" rot="10800000">
            <a:off x="3483759" y="-462900"/>
            <a:ext cx="6411366" cy="6132485"/>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7"/>
          <p:cNvSpPr/>
          <p:nvPr/>
        </p:nvSpPr>
        <p:spPr>
          <a:xfrm flipH="1" rot="10800000">
            <a:off x="8567920" y="-285855"/>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7"/>
          <p:cNvSpPr/>
          <p:nvPr/>
        </p:nvSpPr>
        <p:spPr>
          <a:xfrm flipH="1" rot="10800000">
            <a:off x="8961406" y="5043664"/>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7"/>
          <p:cNvSpPr/>
          <p:nvPr/>
        </p:nvSpPr>
        <p:spPr>
          <a:xfrm flipH="1" rot="10800000">
            <a:off x="995244" y="379321"/>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7"/>
          <p:cNvSpPr/>
          <p:nvPr/>
        </p:nvSpPr>
        <p:spPr>
          <a:xfrm flipH="1" rot="10800000">
            <a:off x="-316855" y="4104757"/>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37"/>
          <p:cNvGrpSpPr/>
          <p:nvPr/>
        </p:nvGrpSpPr>
        <p:grpSpPr>
          <a:xfrm flipH="1" rot="10800000">
            <a:off x="2161184" y="5043652"/>
            <a:ext cx="947533" cy="947533"/>
            <a:chOff x="3912750" y="637550"/>
            <a:chExt cx="947533" cy="947533"/>
          </a:xfrm>
        </p:grpSpPr>
        <p:sp>
          <p:nvSpPr>
            <p:cNvPr id="521" name="Google Shape;521;p37"/>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7"/>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 name="Google Shape;523;p37"/>
          <p:cNvSpPr/>
          <p:nvPr/>
        </p:nvSpPr>
        <p:spPr>
          <a:xfrm flipH="1" rot="10800000">
            <a:off x="5685434" y="78732"/>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7"/>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5" name="Google Shape;525;p37"/>
          <p:cNvSpPr txBox="1"/>
          <p:nvPr>
            <p:ph idx="1" type="subTitle"/>
          </p:nvPr>
        </p:nvSpPr>
        <p:spPr>
          <a:xfrm>
            <a:off x="713225" y="1952000"/>
            <a:ext cx="3756600" cy="2473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526" name="Google Shape;526;p37"/>
          <p:cNvSpPr txBox="1"/>
          <p:nvPr>
            <p:ph idx="2" type="subTitle"/>
          </p:nvPr>
        </p:nvSpPr>
        <p:spPr>
          <a:xfrm>
            <a:off x="4674425" y="1952000"/>
            <a:ext cx="3678600" cy="2473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sz="1400" u="sng"/>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32">
    <p:spTree>
      <p:nvGrpSpPr>
        <p:cNvPr id="527" name="Shape 527"/>
        <p:cNvGrpSpPr/>
        <p:nvPr/>
      </p:nvGrpSpPr>
      <p:grpSpPr>
        <a:xfrm>
          <a:off x="0" y="0"/>
          <a:ext cx="0" cy="0"/>
          <a:chOff x="0" y="0"/>
          <a:chExt cx="0" cy="0"/>
        </a:xfrm>
      </p:grpSpPr>
      <p:sp>
        <p:nvSpPr>
          <p:cNvPr id="528" name="Google Shape;528;p38"/>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8"/>
          <p:cNvSpPr/>
          <p:nvPr/>
        </p:nvSpPr>
        <p:spPr>
          <a:xfrm rot="-5685180">
            <a:off x="4244480" y="-219388"/>
            <a:ext cx="7570857" cy="4973335"/>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8"/>
          <p:cNvSpPr/>
          <p:nvPr/>
        </p:nvSpPr>
        <p:spPr>
          <a:xfrm flipH="1" rot="6011238">
            <a:off x="-1893621" y="-277463"/>
            <a:ext cx="7437813" cy="5089473"/>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8"/>
          <p:cNvSpPr txBox="1"/>
          <p:nvPr>
            <p:ph type="title"/>
          </p:nvPr>
        </p:nvSpPr>
        <p:spPr>
          <a:xfrm>
            <a:off x="735990" y="1504788"/>
            <a:ext cx="3602700" cy="589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2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32" name="Google Shape;532;p38"/>
          <p:cNvSpPr txBox="1"/>
          <p:nvPr>
            <p:ph idx="1" type="body"/>
          </p:nvPr>
        </p:nvSpPr>
        <p:spPr>
          <a:xfrm>
            <a:off x="735990" y="2094298"/>
            <a:ext cx="3602700" cy="15444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4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533" name="Google Shape;533;p38"/>
          <p:cNvSpPr/>
          <p:nvPr/>
        </p:nvSpPr>
        <p:spPr>
          <a:xfrm flipH="1" rot="10800000">
            <a:off x="4987641" y="4473838"/>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8"/>
          <p:cNvSpPr/>
          <p:nvPr/>
        </p:nvSpPr>
        <p:spPr>
          <a:xfrm flipH="1" rot="7572997">
            <a:off x="389793" y="4234612"/>
            <a:ext cx="451684" cy="451723"/>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8"/>
          <p:cNvSpPr/>
          <p:nvPr/>
        </p:nvSpPr>
        <p:spPr>
          <a:xfrm rot="10800000">
            <a:off x="3302272" y="-332197"/>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38"/>
          <p:cNvGrpSpPr/>
          <p:nvPr/>
        </p:nvGrpSpPr>
        <p:grpSpPr>
          <a:xfrm rot="10800000">
            <a:off x="6132335" y="-772905"/>
            <a:ext cx="1265051" cy="1265051"/>
            <a:chOff x="3912750" y="637550"/>
            <a:chExt cx="947533" cy="947533"/>
          </a:xfrm>
        </p:grpSpPr>
        <p:sp>
          <p:nvSpPr>
            <p:cNvPr id="537" name="Google Shape;537;p38"/>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8"/>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 name="Google Shape;539;p38"/>
          <p:cNvSpPr/>
          <p:nvPr/>
        </p:nvSpPr>
        <p:spPr>
          <a:xfrm flipH="1" rot="1728187">
            <a:off x="7622106" y="3663546"/>
            <a:ext cx="1255252" cy="1255218"/>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8"/>
          <p:cNvSpPr/>
          <p:nvPr/>
        </p:nvSpPr>
        <p:spPr>
          <a:xfrm flipH="1" rot="-1498638">
            <a:off x="7854436" y="3387095"/>
            <a:ext cx="451683" cy="451722"/>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1">
    <p:spTree>
      <p:nvGrpSpPr>
        <p:cNvPr id="541" name="Shape 541"/>
        <p:cNvGrpSpPr/>
        <p:nvPr/>
      </p:nvGrpSpPr>
      <p:grpSpPr>
        <a:xfrm>
          <a:off x="0" y="0"/>
          <a:ext cx="0" cy="0"/>
          <a:chOff x="0" y="0"/>
          <a:chExt cx="0" cy="0"/>
        </a:xfrm>
      </p:grpSpPr>
      <p:sp>
        <p:nvSpPr>
          <p:cNvPr id="542" name="Google Shape;542;p39"/>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9"/>
          <p:cNvSpPr txBox="1"/>
          <p:nvPr>
            <p:ph type="title"/>
          </p:nvPr>
        </p:nvSpPr>
        <p:spPr>
          <a:xfrm>
            <a:off x="2325300" y="713225"/>
            <a:ext cx="4493400" cy="616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4" name="Google Shape;544;p39"/>
          <p:cNvSpPr txBox="1"/>
          <p:nvPr/>
        </p:nvSpPr>
        <p:spPr>
          <a:xfrm>
            <a:off x="2489550" y="3372600"/>
            <a:ext cx="4164900" cy="82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Quicksand"/>
                <a:ea typeface="Quicksand"/>
                <a:cs typeface="Quicksand"/>
                <a:sym typeface="Quicksand"/>
              </a:rPr>
              <a:t>CREDITS: This presentation template was created by </a:t>
            </a:r>
            <a:r>
              <a:rPr b="1" lang="en">
                <a:solidFill>
                  <a:schemeClr val="lt1"/>
                </a:solidFill>
                <a:uFill>
                  <a:noFill/>
                </a:uFill>
                <a:latin typeface="Quicksand"/>
                <a:ea typeface="Quicksand"/>
                <a:cs typeface="Quicksand"/>
                <a:sym typeface="Quicksand"/>
                <a:hlinkClick r:id="rId2">
                  <a:extLst>
                    <a:ext uri="{A12FA001-AC4F-418D-AE19-62706E023703}">
                      <ahyp:hlinkClr val="tx"/>
                    </a:ext>
                  </a:extLst>
                </a:hlinkClick>
              </a:rPr>
              <a:t>Slidesgo</a:t>
            </a:r>
            <a:r>
              <a:rPr lang="en">
                <a:solidFill>
                  <a:schemeClr val="lt1"/>
                </a:solidFill>
                <a:latin typeface="Quicksand"/>
                <a:ea typeface="Quicksand"/>
                <a:cs typeface="Quicksand"/>
                <a:sym typeface="Quicksand"/>
              </a:rPr>
              <a:t>, including icons by </a:t>
            </a:r>
            <a:r>
              <a:rPr b="1" lang="en">
                <a:solidFill>
                  <a:schemeClr val="lt1"/>
                </a:solidFill>
                <a:uFill>
                  <a:noFill/>
                </a:uFill>
                <a:latin typeface="Quicksand"/>
                <a:ea typeface="Quicksand"/>
                <a:cs typeface="Quicksand"/>
                <a:sym typeface="Quicksand"/>
                <a:hlinkClick r:id="rId3">
                  <a:extLst>
                    <a:ext uri="{A12FA001-AC4F-418D-AE19-62706E023703}">
                      <ahyp:hlinkClr val="tx"/>
                    </a:ext>
                  </a:extLst>
                </a:hlinkClick>
              </a:rPr>
              <a:t>Flaticon</a:t>
            </a:r>
            <a:r>
              <a:rPr lang="en">
                <a:solidFill>
                  <a:schemeClr val="lt1"/>
                </a:solidFill>
                <a:latin typeface="Quicksand"/>
                <a:ea typeface="Quicksand"/>
                <a:cs typeface="Quicksand"/>
                <a:sym typeface="Quicksand"/>
              </a:rPr>
              <a:t>, infographics &amp; images by </a:t>
            </a:r>
            <a:r>
              <a:rPr b="1" lang="en">
                <a:solidFill>
                  <a:schemeClr val="lt1"/>
                </a:solidFill>
                <a:uFill>
                  <a:noFill/>
                </a:uFill>
                <a:latin typeface="Quicksand"/>
                <a:ea typeface="Quicksand"/>
                <a:cs typeface="Quicksand"/>
                <a:sym typeface="Quicksand"/>
                <a:hlinkClick r:id="rId4">
                  <a:extLst>
                    <a:ext uri="{A12FA001-AC4F-418D-AE19-62706E023703}">
                      <ahyp:hlinkClr val="tx"/>
                    </a:ext>
                  </a:extLst>
                </a:hlinkClick>
              </a:rPr>
              <a:t>Freepik</a:t>
            </a:r>
            <a:endParaRPr b="1">
              <a:solidFill>
                <a:schemeClr val="lt1"/>
              </a:solidFill>
              <a:latin typeface="Quicksand"/>
              <a:ea typeface="Quicksand"/>
              <a:cs typeface="Quicksand"/>
              <a:sym typeface="Quicksand"/>
            </a:endParaRPr>
          </a:p>
        </p:txBody>
      </p:sp>
      <p:sp>
        <p:nvSpPr>
          <p:cNvPr id="545" name="Google Shape;545;p39"/>
          <p:cNvSpPr txBox="1"/>
          <p:nvPr>
            <p:ph idx="1" type="subTitle"/>
          </p:nvPr>
        </p:nvSpPr>
        <p:spPr>
          <a:xfrm>
            <a:off x="2521500" y="1329325"/>
            <a:ext cx="4101000" cy="1385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546" name="Google Shape;546;p39"/>
          <p:cNvSpPr/>
          <p:nvPr/>
        </p:nvSpPr>
        <p:spPr>
          <a:xfrm flipH="1" rot="3075939">
            <a:off x="-1203843" y="1956101"/>
            <a:ext cx="7570775" cy="4973281"/>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9"/>
          <p:cNvSpPr/>
          <p:nvPr/>
        </p:nvSpPr>
        <p:spPr>
          <a:xfrm flipH="1" rot="10800000">
            <a:off x="3860216" y="4859663"/>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9"/>
          <p:cNvSpPr/>
          <p:nvPr/>
        </p:nvSpPr>
        <p:spPr>
          <a:xfrm flipH="1" rot="7572997">
            <a:off x="1219318" y="3708212"/>
            <a:ext cx="451684" cy="451723"/>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9"/>
          <p:cNvSpPr/>
          <p:nvPr/>
        </p:nvSpPr>
        <p:spPr>
          <a:xfrm rot="10800000">
            <a:off x="1295997" y="-50972"/>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39"/>
          <p:cNvGrpSpPr/>
          <p:nvPr/>
        </p:nvGrpSpPr>
        <p:grpSpPr>
          <a:xfrm rot="10800000">
            <a:off x="7397385" y="-271330"/>
            <a:ext cx="1265051" cy="1265051"/>
            <a:chOff x="3912750" y="637550"/>
            <a:chExt cx="947533" cy="947533"/>
          </a:xfrm>
        </p:grpSpPr>
        <p:sp>
          <p:nvSpPr>
            <p:cNvPr id="551" name="Google Shape;551;p39"/>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9"/>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 name="Google Shape;553;p39"/>
          <p:cNvSpPr/>
          <p:nvPr/>
        </p:nvSpPr>
        <p:spPr>
          <a:xfrm rot="-9103592">
            <a:off x="4195664" y="-1222777"/>
            <a:ext cx="7437770" cy="5089555"/>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9"/>
          <p:cNvSpPr/>
          <p:nvPr/>
        </p:nvSpPr>
        <p:spPr>
          <a:xfrm flipH="1" rot="-1205794">
            <a:off x="7671921" y="3029289"/>
            <a:ext cx="1255248" cy="1255213"/>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9"/>
          <p:cNvSpPr/>
          <p:nvPr/>
        </p:nvSpPr>
        <p:spPr>
          <a:xfrm flipH="1" rot="-4432563">
            <a:off x="7451238" y="3112896"/>
            <a:ext cx="451679" cy="451718"/>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9"/>
          <p:cNvSpPr/>
          <p:nvPr/>
        </p:nvSpPr>
        <p:spPr>
          <a:xfrm rot="10800000">
            <a:off x="-282128" y="1738712"/>
            <a:ext cx="1125652" cy="1127635"/>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8">
    <p:spTree>
      <p:nvGrpSpPr>
        <p:cNvPr id="557" name="Shape 557"/>
        <p:cNvGrpSpPr/>
        <p:nvPr/>
      </p:nvGrpSpPr>
      <p:grpSpPr>
        <a:xfrm>
          <a:off x="0" y="0"/>
          <a:ext cx="0" cy="0"/>
          <a:chOff x="0" y="0"/>
          <a:chExt cx="0" cy="0"/>
        </a:xfrm>
      </p:grpSpPr>
      <p:sp>
        <p:nvSpPr>
          <p:cNvPr id="558" name="Google Shape;558;p40"/>
          <p:cNvSpPr/>
          <p:nvPr/>
        </p:nvSpPr>
        <p:spPr>
          <a:xfrm flipH="1">
            <a:off x="-184147"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0"/>
          <p:cNvSpPr/>
          <p:nvPr/>
        </p:nvSpPr>
        <p:spPr>
          <a:xfrm rot="-7575992">
            <a:off x="3311472" y="-1827843"/>
            <a:ext cx="9206100" cy="6299659"/>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0"/>
          <p:cNvSpPr/>
          <p:nvPr/>
        </p:nvSpPr>
        <p:spPr>
          <a:xfrm flipH="1">
            <a:off x="-2061964" y="1029175"/>
            <a:ext cx="6411366" cy="6132485"/>
          </a:xfrm>
          <a:custGeom>
            <a:rect b="b" l="l" r="r" t="t"/>
            <a:pathLst>
              <a:path extrusionOk="0" h="208517" w="183878">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0"/>
          <p:cNvSpPr/>
          <p:nvPr/>
        </p:nvSpPr>
        <p:spPr>
          <a:xfrm flipH="1">
            <a:off x="-5" y="171968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0"/>
          <p:cNvSpPr/>
          <p:nvPr/>
        </p:nvSpPr>
        <p:spPr>
          <a:xfrm flipH="1">
            <a:off x="614252" y="-65996"/>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0"/>
          <p:cNvSpPr/>
          <p:nvPr/>
        </p:nvSpPr>
        <p:spPr>
          <a:xfrm flipH="1">
            <a:off x="7051289" y="4905491"/>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0"/>
          <p:cNvSpPr/>
          <p:nvPr/>
        </p:nvSpPr>
        <p:spPr>
          <a:xfrm flipH="1">
            <a:off x="7973495" y="-6600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0"/>
          <p:cNvSpPr/>
          <p:nvPr/>
        </p:nvSpPr>
        <p:spPr>
          <a:xfrm flipH="1">
            <a:off x="370614" y="4477166"/>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40"/>
          <p:cNvGrpSpPr/>
          <p:nvPr/>
        </p:nvGrpSpPr>
        <p:grpSpPr>
          <a:xfrm flipH="1">
            <a:off x="5585945" y="-561800"/>
            <a:ext cx="947533" cy="947533"/>
            <a:chOff x="3912750" y="637550"/>
            <a:chExt cx="947533" cy="947533"/>
          </a:xfrm>
        </p:grpSpPr>
        <p:sp>
          <p:nvSpPr>
            <p:cNvPr id="567" name="Google Shape;567;p40"/>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0"/>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40"/>
          <p:cNvSpPr/>
          <p:nvPr/>
        </p:nvSpPr>
        <p:spPr>
          <a:xfrm flipH="1">
            <a:off x="3348871" y="47552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2" name="Shape 52"/>
        <p:cNvGrpSpPr/>
        <p:nvPr/>
      </p:nvGrpSpPr>
      <p:grpSpPr>
        <a:xfrm>
          <a:off x="0" y="0"/>
          <a:ext cx="0" cy="0"/>
          <a:chOff x="0" y="0"/>
          <a:chExt cx="0" cy="0"/>
        </a:xfrm>
      </p:grpSpPr>
      <p:sp>
        <p:nvSpPr>
          <p:cNvPr id="53" name="Google Shape;53;p5"/>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rot="10800000">
            <a:off x="1812164" y="-192224"/>
            <a:ext cx="7570971" cy="4973410"/>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txBox="1"/>
          <p:nvPr>
            <p:ph idx="1" type="subTitle"/>
          </p:nvPr>
        </p:nvSpPr>
        <p:spPr>
          <a:xfrm>
            <a:off x="1023850" y="2849850"/>
            <a:ext cx="1757700" cy="27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Montserrat Black"/>
              <a:buNone/>
              <a:defRPr b="1" sz="2200">
                <a:latin typeface="Montserrat"/>
                <a:ea typeface="Montserrat"/>
                <a:cs typeface="Montserrat"/>
                <a:sym typeface="Montserrat"/>
              </a:defRPr>
            </a:lvl1pPr>
            <a:lvl2pPr lvl="1" rtl="0">
              <a:spcBef>
                <a:spcPts val="0"/>
              </a:spcBef>
              <a:spcAft>
                <a:spcPts val="0"/>
              </a:spcAft>
              <a:buSzPts val="2000"/>
              <a:buFont typeface="Montserrat Black"/>
              <a:buNone/>
              <a:defRPr sz="2000">
                <a:latin typeface="Montserrat Black"/>
                <a:ea typeface="Montserrat Black"/>
                <a:cs typeface="Montserrat Black"/>
                <a:sym typeface="Montserrat Black"/>
              </a:defRPr>
            </a:lvl2pPr>
            <a:lvl3pPr lvl="2" rtl="0">
              <a:spcBef>
                <a:spcPts val="0"/>
              </a:spcBef>
              <a:spcAft>
                <a:spcPts val="0"/>
              </a:spcAft>
              <a:buSzPts val="2000"/>
              <a:buFont typeface="Montserrat Black"/>
              <a:buNone/>
              <a:defRPr sz="2000">
                <a:latin typeface="Montserrat Black"/>
                <a:ea typeface="Montserrat Black"/>
                <a:cs typeface="Montserrat Black"/>
                <a:sym typeface="Montserrat Black"/>
              </a:defRPr>
            </a:lvl3pPr>
            <a:lvl4pPr lvl="3" rtl="0">
              <a:spcBef>
                <a:spcPts val="0"/>
              </a:spcBef>
              <a:spcAft>
                <a:spcPts val="0"/>
              </a:spcAft>
              <a:buSzPts val="2000"/>
              <a:buFont typeface="Montserrat Black"/>
              <a:buNone/>
              <a:defRPr sz="2000">
                <a:latin typeface="Montserrat Black"/>
                <a:ea typeface="Montserrat Black"/>
                <a:cs typeface="Montserrat Black"/>
                <a:sym typeface="Montserrat Black"/>
              </a:defRPr>
            </a:lvl4pPr>
            <a:lvl5pPr lvl="4" rtl="0">
              <a:spcBef>
                <a:spcPts val="0"/>
              </a:spcBef>
              <a:spcAft>
                <a:spcPts val="0"/>
              </a:spcAft>
              <a:buSzPts val="2000"/>
              <a:buFont typeface="Montserrat Black"/>
              <a:buNone/>
              <a:defRPr sz="2000">
                <a:latin typeface="Montserrat Black"/>
                <a:ea typeface="Montserrat Black"/>
                <a:cs typeface="Montserrat Black"/>
                <a:sym typeface="Montserrat Black"/>
              </a:defRPr>
            </a:lvl5pPr>
            <a:lvl6pPr lvl="5" rtl="0">
              <a:spcBef>
                <a:spcPts val="0"/>
              </a:spcBef>
              <a:spcAft>
                <a:spcPts val="0"/>
              </a:spcAft>
              <a:buSzPts val="2000"/>
              <a:buFont typeface="Montserrat Black"/>
              <a:buNone/>
              <a:defRPr sz="2000">
                <a:latin typeface="Montserrat Black"/>
                <a:ea typeface="Montserrat Black"/>
                <a:cs typeface="Montserrat Black"/>
                <a:sym typeface="Montserrat Black"/>
              </a:defRPr>
            </a:lvl6pPr>
            <a:lvl7pPr lvl="6" rtl="0">
              <a:spcBef>
                <a:spcPts val="0"/>
              </a:spcBef>
              <a:spcAft>
                <a:spcPts val="0"/>
              </a:spcAft>
              <a:buSzPts val="2000"/>
              <a:buFont typeface="Montserrat Black"/>
              <a:buNone/>
              <a:defRPr sz="2000">
                <a:latin typeface="Montserrat Black"/>
                <a:ea typeface="Montserrat Black"/>
                <a:cs typeface="Montserrat Black"/>
                <a:sym typeface="Montserrat Black"/>
              </a:defRPr>
            </a:lvl7pPr>
            <a:lvl8pPr lvl="7" rtl="0">
              <a:spcBef>
                <a:spcPts val="0"/>
              </a:spcBef>
              <a:spcAft>
                <a:spcPts val="0"/>
              </a:spcAft>
              <a:buSzPts val="2000"/>
              <a:buFont typeface="Montserrat Black"/>
              <a:buNone/>
              <a:defRPr sz="2000">
                <a:latin typeface="Montserrat Black"/>
                <a:ea typeface="Montserrat Black"/>
                <a:cs typeface="Montserrat Black"/>
                <a:sym typeface="Montserrat Black"/>
              </a:defRPr>
            </a:lvl8pPr>
            <a:lvl9pPr lvl="8" rtl="0">
              <a:spcBef>
                <a:spcPts val="0"/>
              </a:spcBef>
              <a:spcAft>
                <a:spcPts val="0"/>
              </a:spcAft>
              <a:buSzPts val="2000"/>
              <a:buFont typeface="Montserrat Black"/>
              <a:buNone/>
              <a:defRPr sz="2000">
                <a:latin typeface="Montserrat Black"/>
                <a:ea typeface="Montserrat Black"/>
                <a:cs typeface="Montserrat Black"/>
                <a:sym typeface="Montserrat Black"/>
              </a:defRPr>
            </a:lvl9pPr>
          </a:lstStyle>
          <a:p/>
        </p:txBody>
      </p:sp>
      <p:sp>
        <p:nvSpPr>
          <p:cNvPr id="56" name="Google Shape;56;p5"/>
          <p:cNvSpPr txBox="1"/>
          <p:nvPr>
            <p:ph idx="2" type="subTitle"/>
          </p:nvPr>
        </p:nvSpPr>
        <p:spPr>
          <a:xfrm>
            <a:off x="3441375" y="2849850"/>
            <a:ext cx="1757700" cy="27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Font typeface="Montserrat Black"/>
              <a:buNone/>
              <a:defRPr b="1" sz="2200">
                <a:latin typeface="Montserrat"/>
                <a:ea typeface="Montserrat"/>
                <a:cs typeface="Montserrat"/>
                <a:sym typeface="Montserrat"/>
              </a:defRPr>
            </a:lvl1pPr>
            <a:lvl2pPr lvl="1" rtl="0">
              <a:spcBef>
                <a:spcPts val="0"/>
              </a:spcBef>
              <a:spcAft>
                <a:spcPts val="0"/>
              </a:spcAft>
              <a:buSzPts val="2000"/>
              <a:buFont typeface="Montserrat Black"/>
              <a:buNone/>
              <a:defRPr sz="2000">
                <a:latin typeface="Montserrat Black"/>
                <a:ea typeface="Montserrat Black"/>
                <a:cs typeface="Montserrat Black"/>
                <a:sym typeface="Montserrat Black"/>
              </a:defRPr>
            </a:lvl2pPr>
            <a:lvl3pPr lvl="2" rtl="0">
              <a:spcBef>
                <a:spcPts val="0"/>
              </a:spcBef>
              <a:spcAft>
                <a:spcPts val="0"/>
              </a:spcAft>
              <a:buSzPts val="2000"/>
              <a:buFont typeface="Montserrat Black"/>
              <a:buNone/>
              <a:defRPr sz="2000">
                <a:latin typeface="Montserrat Black"/>
                <a:ea typeface="Montserrat Black"/>
                <a:cs typeface="Montserrat Black"/>
                <a:sym typeface="Montserrat Black"/>
              </a:defRPr>
            </a:lvl3pPr>
            <a:lvl4pPr lvl="3" rtl="0">
              <a:spcBef>
                <a:spcPts val="0"/>
              </a:spcBef>
              <a:spcAft>
                <a:spcPts val="0"/>
              </a:spcAft>
              <a:buSzPts val="2000"/>
              <a:buFont typeface="Montserrat Black"/>
              <a:buNone/>
              <a:defRPr sz="2000">
                <a:latin typeface="Montserrat Black"/>
                <a:ea typeface="Montserrat Black"/>
                <a:cs typeface="Montserrat Black"/>
                <a:sym typeface="Montserrat Black"/>
              </a:defRPr>
            </a:lvl4pPr>
            <a:lvl5pPr lvl="4" rtl="0">
              <a:spcBef>
                <a:spcPts val="0"/>
              </a:spcBef>
              <a:spcAft>
                <a:spcPts val="0"/>
              </a:spcAft>
              <a:buSzPts val="2000"/>
              <a:buFont typeface="Montserrat Black"/>
              <a:buNone/>
              <a:defRPr sz="2000">
                <a:latin typeface="Montserrat Black"/>
                <a:ea typeface="Montserrat Black"/>
                <a:cs typeface="Montserrat Black"/>
                <a:sym typeface="Montserrat Black"/>
              </a:defRPr>
            </a:lvl5pPr>
            <a:lvl6pPr lvl="5" rtl="0">
              <a:spcBef>
                <a:spcPts val="0"/>
              </a:spcBef>
              <a:spcAft>
                <a:spcPts val="0"/>
              </a:spcAft>
              <a:buSzPts val="2000"/>
              <a:buFont typeface="Montserrat Black"/>
              <a:buNone/>
              <a:defRPr sz="2000">
                <a:latin typeface="Montserrat Black"/>
                <a:ea typeface="Montserrat Black"/>
                <a:cs typeface="Montserrat Black"/>
                <a:sym typeface="Montserrat Black"/>
              </a:defRPr>
            </a:lvl6pPr>
            <a:lvl7pPr lvl="6" rtl="0">
              <a:spcBef>
                <a:spcPts val="0"/>
              </a:spcBef>
              <a:spcAft>
                <a:spcPts val="0"/>
              </a:spcAft>
              <a:buSzPts val="2000"/>
              <a:buFont typeface="Montserrat Black"/>
              <a:buNone/>
              <a:defRPr sz="2000">
                <a:latin typeface="Montserrat Black"/>
                <a:ea typeface="Montserrat Black"/>
                <a:cs typeface="Montserrat Black"/>
                <a:sym typeface="Montserrat Black"/>
              </a:defRPr>
            </a:lvl7pPr>
            <a:lvl8pPr lvl="7" rtl="0">
              <a:spcBef>
                <a:spcPts val="0"/>
              </a:spcBef>
              <a:spcAft>
                <a:spcPts val="0"/>
              </a:spcAft>
              <a:buSzPts val="2000"/>
              <a:buFont typeface="Montserrat Black"/>
              <a:buNone/>
              <a:defRPr sz="2000">
                <a:latin typeface="Montserrat Black"/>
                <a:ea typeface="Montserrat Black"/>
                <a:cs typeface="Montserrat Black"/>
                <a:sym typeface="Montserrat Black"/>
              </a:defRPr>
            </a:lvl8pPr>
            <a:lvl9pPr lvl="8" rtl="0">
              <a:spcBef>
                <a:spcPts val="0"/>
              </a:spcBef>
              <a:spcAft>
                <a:spcPts val="0"/>
              </a:spcAft>
              <a:buSzPts val="2000"/>
              <a:buFont typeface="Montserrat Black"/>
              <a:buNone/>
              <a:defRPr sz="2000">
                <a:latin typeface="Montserrat Black"/>
                <a:ea typeface="Montserrat Black"/>
                <a:cs typeface="Montserrat Black"/>
                <a:sym typeface="Montserrat Black"/>
              </a:defRPr>
            </a:lvl9pPr>
          </a:lstStyle>
          <a:p/>
        </p:txBody>
      </p:sp>
      <p:sp>
        <p:nvSpPr>
          <p:cNvPr id="57" name="Google Shape;57;p5"/>
          <p:cNvSpPr txBox="1"/>
          <p:nvPr>
            <p:ph idx="3" type="subTitle"/>
          </p:nvPr>
        </p:nvSpPr>
        <p:spPr>
          <a:xfrm>
            <a:off x="1023850" y="3201100"/>
            <a:ext cx="1757700" cy="9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58" name="Google Shape;58;p5"/>
          <p:cNvSpPr txBox="1"/>
          <p:nvPr>
            <p:ph idx="4" type="subTitle"/>
          </p:nvPr>
        </p:nvSpPr>
        <p:spPr>
          <a:xfrm>
            <a:off x="3441375" y="3201100"/>
            <a:ext cx="1757700" cy="9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59" name="Google Shape;59;p5"/>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 name="Google Shape;60;p5"/>
          <p:cNvSpPr/>
          <p:nvPr/>
        </p:nvSpPr>
        <p:spPr>
          <a:xfrm>
            <a:off x="8148720" y="4532904"/>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1023860" y="-295946"/>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8495148" y="20627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813290" y="474972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p:nvPr/>
        </p:nvSpPr>
        <p:spPr>
          <a:xfrm>
            <a:off x="-694314" y="4049796"/>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329100" y="10210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5"/>
          <p:cNvGrpSpPr/>
          <p:nvPr/>
        </p:nvGrpSpPr>
        <p:grpSpPr>
          <a:xfrm>
            <a:off x="4561024" y="4749732"/>
            <a:ext cx="1265051" cy="1265051"/>
            <a:chOff x="3912750" y="637550"/>
            <a:chExt cx="947533" cy="947533"/>
          </a:xfrm>
        </p:grpSpPr>
        <p:sp>
          <p:nvSpPr>
            <p:cNvPr id="67" name="Google Shape;67;p5"/>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9">
    <p:spTree>
      <p:nvGrpSpPr>
        <p:cNvPr id="570" name="Shape 570"/>
        <p:cNvGrpSpPr/>
        <p:nvPr/>
      </p:nvGrpSpPr>
      <p:grpSpPr>
        <a:xfrm>
          <a:off x="0" y="0"/>
          <a:ext cx="0" cy="0"/>
          <a:chOff x="0" y="0"/>
          <a:chExt cx="0" cy="0"/>
        </a:xfrm>
      </p:grpSpPr>
      <p:sp>
        <p:nvSpPr>
          <p:cNvPr id="571" name="Google Shape;571;p41"/>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1"/>
          <p:cNvSpPr/>
          <p:nvPr/>
        </p:nvSpPr>
        <p:spPr>
          <a:xfrm rot="-3075939">
            <a:off x="4301454" y="1956101"/>
            <a:ext cx="7570775" cy="4973281"/>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1"/>
          <p:cNvSpPr/>
          <p:nvPr/>
        </p:nvSpPr>
        <p:spPr>
          <a:xfrm flipH="1" rot="9103592">
            <a:off x="-736449" y="-1679977"/>
            <a:ext cx="7437770" cy="5089555"/>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1"/>
          <p:cNvSpPr/>
          <p:nvPr/>
        </p:nvSpPr>
        <p:spPr>
          <a:xfrm rot="10800000">
            <a:off x="2140773" y="4666738"/>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1"/>
          <p:cNvSpPr/>
          <p:nvPr/>
        </p:nvSpPr>
        <p:spPr>
          <a:xfrm rot="-7572997">
            <a:off x="9225983" y="3708212"/>
            <a:ext cx="451684" cy="451723"/>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1"/>
          <p:cNvSpPr/>
          <p:nvPr/>
        </p:nvSpPr>
        <p:spPr>
          <a:xfrm flipH="1" rot="10800000">
            <a:off x="7463000" y="-417497"/>
            <a:ext cx="822888" cy="824337"/>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 name="Google Shape;577;p41"/>
          <p:cNvGrpSpPr/>
          <p:nvPr/>
        </p:nvGrpSpPr>
        <p:grpSpPr>
          <a:xfrm flipH="1" rot="10800000">
            <a:off x="324724" y="-271330"/>
            <a:ext cx="1265051" cy="1265051"/>
            <a:chOff x="3912750" y="637550"/>
            <a:chExt cx="947533" cy="947533"/>
          </a:xfrm>
        </p:grpSpPr>
        <p:sp>
          <p:nvSpPr>
            <p:cNvPr id="578" name="Google Shape;578;p41"/>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1"/>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 name="Google Shape;580;p41"/>
          <p:cNvSpPr/>
          <p:nvPr/>
        </p:nvSpPr>
        <p:spPr>
          <a:xfrm rot="1205794">
            <a:off x="7274479" y="3684239"/>
            <a:ext cx="1255248" cy="1255213"/>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1"/>
          <p:cNvSpPr/>
          <p:nvPr/>
        </p:nvSpPr>
        <p:spPr>
          <a:xfrm rot="4432563">
            <a:off x="8298731" y="3767846"/>
            <a:ext cx="451679" cy="451718"/>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1"/>
          <p:cNvSpPr/>
          <p:nvPr/>
        </p:nvSpPr>
        <p:spPr>
          <a:xfrm flipH="1" rot="10800000">
            <a:off x="-344463" y="4461962"/>
            <a:ext cx="1125652" cy="1127635"/>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9" name="Shape 69"/>
        <p:cNvGrpSpPr/>
        <p:nvPr/>
      </p:nvGrpSpPr>
      <p:grpSpPr>
        <a:xfrm>
          <a:off x="0" y="0"/>
          <a:ext cx="0" cy="0"/>
          <a:chOff x="0" y="0"/>
          <a:chExt cx="0" cy="0"/>
        </a:xfrm>
      </p:grpSpPr>
      <p:sp>
        <p:nvSpPr>
          <p:cNvPr id="70" name="Google Shape;70;p6"/>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rot="-5400000">
            <a:off x="3043631" y="-1248536"/>
            <a:ext cx="7437684" cy="5089589"/>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flipH="1">
            <a:off x="-694314" y="4532904"/>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flipH="1">
            <a:off x="7182512" y="-295946"/>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flipH="1">
            <a:off x="-347899" y="20627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flipH="1">
            <a:off x="7869669" y="4049796"/>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6"/>
          <p:cNvSpPr/>
          <p:nvPr/>
        </p:nvSpPr>
        <p:spPr>
          <a:xfrm flipH="1">
            <a:off x="8234894" y="10210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 name="Google Shape;77;p6"/>
          <p:cNvGrpSpPr/>
          <p:nvPr/>
        </p:nvGrpSpPr>
        <p:grpSpPr>
          <a:xfrm flipH="1">
            <a:off x="2772852" y="4749732"/>
            <a:ext cx="1265051" cy="1265051"/>
            <a:chOff x="3912750" y="637550"/>
            <a:chExt cx="947533" cy="947533"/>
          </a:xfrm>
        </p:grpSpPr>
        <p:sp>
          <p:nvSpPr>
            <p:cNvPr id="78" name="Google Shape;78;p6"/>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6"/>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1" name="Shape 81"/>
        <p:cNvGrpSpPr/>
        <p:nvPr/>
      </p:nvGrpSpPr>
      <p:grpSpPr>
        <a:xfrm>
          <a:off x="0" y="0"/>
          <a:ext cx="0" cy="0"/>
          <a:chOff x="0" y="0"/>
          <a:chExt cx="0" cy="0"/>
        </a:xfrm>
      </p:grpSpPr>
      <p:sp>
        <p:nvSpPr>
          <p:cNvPr id="82" name="Google Shape;82;p7"/>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txBox="1"/>
          <p:nvPr>
            <p:ph idx="1" type="body"/>
          </p:nvPr>
        </p:nvSpPr>
        <p:spPr>
          <a:xfrm>
            <a:off x="1001375" y="2356500"/>
            <a:ext cx="2848200" cy="1186200"/>
          </a:xfrm>
          <a:prstGeom prst="rect">
            <a:avLst/>
          </a:prstGeom>
        </p:spPr>
        <p:txBody>
          <a:bodyPr anchorCtr="0" anchor="t" bIns="91425" lIns="91425" spcFirstLastPara="1" rIns="91425" wrap="square" tIns="91425">
            <a:noAutofit/>
          </a:bodyPr>
          <a:lstStyle>
            <a:lvl1pPr indent="-330200" lvl="0" marL="457200" algn="ctr">
              <a:lnSpc>
                <a:spcPct val="100000"/>
              </a:lnSpc>
              <a:spcBef>
                <a:spcPts val="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84" name="Google Shape;84;p7"/>
          <p:cNvSpPr/>
          <p:nvPr/>
        </p:nvSpPr>
        <p:spPr>
          <a:xfrm>
            <a:off x="4581969" y="4101491"/>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p:nvPr/>
        </p:nvSpPr>
        <p:spPr>
          <a:xfrm>
            <a:off x="7530285" y="428718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7"/>
          <p:cNvSpPr/>
          <p:nvPr/>
        </p:nvSpPr>
        <p:spPr>
          <a:xfrm>
            <a:off x="-982991" y="474972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p:nvPr/>
        </p:nvSpPr>
        <p:spPr>
          <a:xfrm>
            <a:off x="-177115" y="-528354"/>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a:off x="4450684" y="458207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7735444" y="-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7604159" y="48057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4807675" y="78863"/>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7"/>
          <p:cNvGrpSpPr/>
          <p:nvPr/>
        </p:nvGrpSpPr>
        <p:grpSpPr>
          <a:xfrm>
            <a:off x="-296676" y="4041820"/>
            <a:ext cx="1265051" cy="1265051"/>
            <a:chOff x="3912750" y="637550"/>
            <a:chExt cx="947533" cy="947533"/>
          </a:xfrm>
        </p:grpSpPr>
        <p:sp>
          <p:nvSpPr>
            <p:cNvPr id="93" name="Google Shape;93;p7"/>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7"/>
          <p:cNvSpPr/>
          <p:nvPr/>
        </p:nvSpPr>
        <p:spPr>
          <a:xfrm>
            <a:off x="2131335" y="1501350"/>
            <a:ext cx="7437684" cy="3930907"/>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txBox="1"/>
          <p:nvPr>
            <p:ph type="title"/>
          </p:nvPr>
        </p:nvSpPr>
        <p:spPr>
          <a:xfrm>
            <a:off x="968375" y="1600800"/>
            <a:ext cx="2914200" cy="755700"/>
          </a:xfrm>
          <a:prstGeom prst="rect">
            <a:avLst/>
          </a:prstGeom>
          <a:noFill/>
        </p:spPr>
        <p:txBody>
          <a:bodyPr anchorCtr="0" anchor="ctr" bIns="91425" lIns="91425" spcFirstLastPara="1" rIns="91425" wrap="square" tIns="91425">
            <a:noAutofit/>
          </a:bodyPr>
          <a:lstStyle>
            <a:lvl1pPr lvl="0">
              <a:spcBef>
                <a:spcPts val="0"/>
              </a:spcBef>
              <a:spcAft>
                <a:spcPts val="0"/>
              </a:spcAft>
              <a:buSzPts val="2200"/>
              <a:buNone/>
              <a:defRPr sz="5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7" name="Shape 97"/>
        <p:cNvGrpSpPr/>
        <p:nvPr/>
      </p:nvGrpSpPr>
      <p:grpSpPr>
        <a:xfrm>
          <a:off x="0" y="0"/>
          <a:ext cx="0" cy="0"/>
          <a:chOff x="0" y="0"/>
          <a:chExt cx="0" cy="0"/>
        </a:xfrm>
      </p:grpSpPr>
      <p:sp>
        <p:nvSpPr>
          <p:cNvPr id="98" name="Google Shape;98;p8"/>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8"/>
          <p:cNvSpPr/>
          <p:nvPr/>
        </p:nvSpPr>
        <p:spPr>
          <a:xfrm>
            <a:off x="-574436" y="2914426"/>
            <a:ext cx="7570971" cy="4973410"/>
          </a:xfrm>
          <a:custGeom>
            <a:rect b="b" l="l" r="r" t="t"/>
            <a:pathLst>
              <a:path extrusionOk="0" h="67363" w="102546">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8"/>
          <p:cNvSpPr/>
          <p:nvPr/>
        </p:nvSpPr>
        <p:spPr>
          <a:xfrm rot="10800000">
            <a:off x="3571510" y="-1255575"/>
            <a:ext cx="7437684" cy="3930907"/>
          </a:xfrm>
          <a:custGeom>
            <a:rect b="b" l="l" r="r" t="t"/>
            <a:pathLst>
              <a:path extrusionOk="0" h="48936" w="92592">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8"/>
          <p:cNvSpPr/>
          <p:nvPr/>
        </p:nvSpPr>
        <p:spPr>
          <a:xfrm flipH="1">
            <a:off x="520161" y="4390609"/>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8"/>
          <p:cNvSpPr/>
          <p:nvPr/>
        </p:nvSpPr>
        <p:spPr>
          <a:xfrm flipH="1">
            <a:off x="520143" y="220579"/>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p:cNvSpPr/>
          <p:nvPr/>
        </p:nvSpPr>
        <p:spPr>
          <a:xfrm flipH="1">
            <a:off x="7714380" y="3993579"/>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flipH="1">
            <a:off x="8010311" y="637546"/>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flipH="1">
            <a:off x="713230" y="1929041"/>
            <a:ext cx="392554" cy="393759"/>
          </a:xfrm>
          <a:custGeom>
            <a:rect b="b" l="l" r="r" t="t"/>
            <a:pathLst>
              <a:path extrusionOk="0" fill="none" h="10123" w="10092">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cap="flat" cmpd="sng" w="45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8"/>
          <p:cNvGrpSpPr/>
          <p:nvPr/>
        </p:nvGrpSpPr>
        <p:grpSpPr>
          <a:xfrm flipH="1">
            <a:off x="4671986" y="-275225"/>
            <a:ext cx="947533" cy="947533"/>
            <a:chOff x="3912750" y="637550"/>
            <a:chExt cx="947533" cy="947533"/>
          </a:xfrm>
        </p:grpSpPr>
        <p:sp>
          <p:nvSpPr>
            <p:cNvPr id="107" name="Google Shape;107;p8"/>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8"/>
          <p:cNvSpPr/>
          <p:nvPr/>
        </p:nvSpPr>
        <p:spPr>
          <a:xfrm flipH="1">
            <a:off x="4799187" y="4755200"/>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txBox="1"/>
          <p:nvPr>
            <p:ph type="title"/>
          </p:nvPr>
        </p:nvSpPr>
        <p:spPr>
          <a:xfrm>
            <a:off x="1496250" y="1152150"/>
            <a:ext cx="6151500" cy="28392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80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1" name="Shape 111"/>
        <p:cNvGrpSpPr/>
        <p:nvPr/>
      </p:nvGrpSpPr>
      <p:grpSpPr>
        <a:xfrm>
          <a:off x="0" y="0"/>
          <a:ext cx="0" cy="0"/>
          <a:chOff x="0" y="0"/>
          <a:chExt cx="0" cy="0"/>
        </a:xfrm>
      </p:grpSpPr>
      <p:sp>
        <p:nvSpPr>
          <p:cNvPr id="112" name="Google Shape;112;p9"/>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9"/>
          <p:cNvSpPr/>
          <p:nvPr/>
        </p:nvSpPr>
        <p:spPr>
          <a:xfrm>
            <a:off x="-135549" y="-231484"/>
            <a:ext cx="8428467" cy="5606479"/>
          </a:xfrm>
          <a:custGeom>
            <a:rect b="b" l="l" r="r" t="t"/>
            <a:pathLst>
              <a:path extrusionOk="0" h="69676" w="104747">
                <a:moveTo>
                  <a:pt x="0" y="1"/>
                </a:moveTo>
                <a:lnTo>
                  <a:pt x="0" y="69676"/>
                </a:lnTo>
                <a:lnTo>
                  <a:pt x="1799" y="69676"/>
                </a:lnTo>
                <a:cubicBezTo>
                  <a:pt x="5385" y="68581"/>
                  <a:pt x="10134" y="66536"/>
                  <a:pt x="15229" y="62693"/>
                </a:cubicBezTo>
                <a:cubicBezTo>
                  <a:pt x="25977" y="54592"/>
                  <a:pt x="20111" y="44816"/>
                  <a:pt x="30871" y="30850"/>
                </a:cubicBezTo>
                <a:cubicBezTo>
                  <a:pt x="41619" y="16883"/>
                  <a:pt x="59776" y="24984"/>
                  <a:pt x="85194" y="12973"/>
                </a:cubicBezTo>
                <a:cubicBezTo>
                  <a:pt x="96859" y="7464"/>
                  <a:pt x="102289" y="3978"/>
                  <a:pt x="104747" y="1822"/>
                </a:cubicBezTo>
                <a:lnTo>
                  <a:pt x="104747" y="1"/>
                </a:lnTo>
                <a:close/>
              </a:path>
            </a:pathLst>
          </a:custGeom>
          <a:solidFill>
            <a:srgbClr val="D6D7D7">
              <a:alpha val="411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9"/>
          <p:cNvSpPr txBox="1"/>
          <p:nvPr>
            <p:ph idx="1" type="body"/>
          </p:nvPr>
        </p:nvSpPr>
        <p:spPr>
          <a:xfrm>
            <a:off x="4921525" y="1698825"/>
            <a:ext cx="3371400" cy="24858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Char char="●"/>
              <a:defRPr sz="14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15" name="Google Shape;115;p9"/>
          <p:cNvSpPr txBox="1"/>
          <p:nvPr>
            <p:ph type="title"/>
          </p:nvPr>
        </p:nvSpPr>
        <p:spPr>
          <a:xfrm>
            <a:off x="713225" y="657995"/>
            <a:ext cx="7717500" cy="3630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6" name="Google Shape;116;p9"/>
          <p:cNvSpPr/>
          <p:nvPr/>
        </p:nvSpPr>
        <p:spPr>
          <a:xfrm flipH="1" rot="10800000">
            <a:off x="7589970" y="-730609"/>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p:cNvSpPr/>
          <p:nvPr/>
        </p:nvSpPr>
        <p:spPr>
          <a:xfrm flipH="1" rot="10800000">
            <a:off x="8607386" y="1573116"/>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p:cNvSpPr/>
          <p:nvPr/>
        </p:nvSpPr>
        <p:spPr>
          <a:xfrm flipH="1" rot="10800000">
            <a:off x="8292923" y="4691786"/>
            <a:ext cx="451678" cy="451717"/>
          </a:xfrm>
          <a:custGeom>
            <a:rect b="b" l="l" r="r" t="t"/>
            <a:pathLst>
              <a:path extrusionOk="0" fill="none" h="11613" w="11612">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9"/>
          <p:cNvSpPr/>
          <p:nvPr/>
        </p:nvSpPr>
        <p:spPr>
          <a:xfrm flipH="1" rot="10800000">
            <a:off x="4602945" y="4344791"/>
            <a:ext cx="1144520" cy="1145687"/>
          </a:xfrm>
          <a:custGeom>
            <a:rect b="b" l="l" r="r" t="t"/>
            <a:pathLst>
              <a:path extrusionOk="0" fill="none" h="29454" w="29424">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9"/>
          <p:cNvSpPr/>
          <p:nvPr/>
        </p:nvSpPr>
        <p:spPr>
          <a:xfrm flipH="1" rot="10800000">
            <a:off x="-823764" y="-402521"/>
            <a:ext cx="1423571" cy="1423532"/>
          </a:xfrm>
          <a:custGeom>
            <a:rect b="b" l="l" r="r" t="t"/>
            <a:pathLst>
              <a:path extrusionOk="0" fill="none" h="36597" w="36598">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a:off x="-262600" y="2415913"/>
            <a:ext cx="693132" cy="694353"/>
          </a:xfrm>
          <a:custGeom>
            <a:rect b="b" l="l" r="r" t="t"/>
            <a:pathLst>
              <a:path extrusionOk="0" fill="none" h="17631" w="1760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cap="flat" cmpd="sng" w="45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 name="Google Shape;122;p9"/>
          <p:cNvGrpSpPr/>
          <p:nvPr/>
        </p:nvGrpSpPr>
        <p:grpSpPr>
          <a:xfrm>
            <a:off x="792449" y="4426795"/>
            <a:ext cx="1265051" cy="1265051"/>
            <a:chOff x="3912750" y="637550"/>
            <a:chExt cx="947533" cy="947533"/>
          </a:xfrm>
        </p:grpSpPr>
        <p:sp>
          <p:nvSpPr>
            <p:cNvPr id="123" name="Google Shape;123;p9"/>
            <p:cNvSpPr/>
            <p:nvPr/>
          </p:nvSpPr>
          <p:spPr>
            <a:xfrm>
              <a:off x="3912750" y="637550"/>
              <a:ext cx="947533" cy="947533"/>
            </a:xfrm>
            <a:custGeom>
              <a:rect b="b" l="l" r="r" t="t"/>
              <a:pathLst>
                <a:path extrusionOk="0" fill="none" h="14743" w="14743">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9"/>
            <p:cNvSpPr/>
            <p:nvPr/>
          </p:nvSpPr>
          <p:spPr>
            <a:xfrm>
              <a:off x="4242902" y="967702"/>
              <a:ext cx="287223" cy="287223"/>
            </a:xfrm>
            <a:custGeom>
              <a:rect b="b" l="l" r="r" t="t"/>
              <a:pathLst>
                <a:path extrusionOk="0" fill="none" h="4469" w="4469">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cap="flat" cmpd="sng" w="45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5" name="Shape 125"/>
        <p:cNvGrpSpPr/>
        <p:nvPr/>
      </p:nvGrpSpPr>
      <p:grpSpPr>
        <a:xfrm>
          <a:off x="0" y="0"/>
          <a:ext cx="0" cy="0"/>
          <a:chOff x="0" y="0"/>
          <a:chExt cx="0" cy="0"/>
        </a:xfrm>
      </p:grpSpPr>
      <p:sp>
        <p:nvSpPr>
          <p:cNvPr id="126" name="Google Shape;126;p10"/>
          <p:cNvSpPr txBox="1"/>
          <p:nvPr>
            <p:ph idx="1" type="body"/>
          </p:nvPr>
        </p:nvSpPr>
        <p:spPr>
          <a:xfrm>
            <a:off x="713100" y="3931300"/>
            <a:ext cx="7717800" cy="410100"/>
          </a:xfrm>
          <a:prstGeom prst="rect">
            <a:avLst/>
          </a:prstGeom>
          <a:noFill/>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800"/>
              <a:buNone/>
              <a:defRPr sz="2000">
                <a:solidFill>
                  <a:schemeClr val="lt2"/>
                </a:solidFill>
                <a:latin typeface="Montserrat Black"/>
                <a:ea typeface="Montserrat Black"/>
                <a:cs typeface="Montserrat Black"/>
                <a:sym typeface="Montserrat Black"/>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707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lt1"/>
              </a:buClr>
              <a:buSzPts val="2800"/>
              <a:buFont typeface="Montserrat"/>
              <a:buNone/>
              <a:defRPr b="1" sz="2800">
                <a:solidFill>
                  <a:schemeClr val="lt1"/>
                </a:solidFill>
                <a:latin typeface="Montserrat"/>
                <a:ea typeface="Montserrat"/>
                <a:cs typeface="Montserrat"/>
                <a:sym typeface="Montserrat"/>
              </a:defRPr>
            </a:lvl1pPr>
            <a:lvl2pPr lvl="1"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2pPr>
            <a:lvl3pPr lvl="2"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3pPr>
            <a:lvl4pPr lvl="3"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4pPr>
            <a:lvl5pPr lvl="4"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5pPr>
            <a:lvl6pPr lvl="5"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6pPr>
            <a:lvl7pPr lvl="6"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7pPr>
            <a:lvl8pPr lvl="7"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8pPr>
            <a:lvl9pPr lvl="8"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9pPr>
          </a:lstStyle>
          <a:p/>
        </p:txBody>
      </p:sp>
      <p:sp>
        <p:nvSpPr>
          <p:cNvPr id="7" name="Google Shape;7;p1"/>
          <p:cNvSpPr txBox="1"/>
          <p:nvPr>
            <p:ph idx="1" type="body"/>
          </p:nvPr>
        </p:nvSpPr>
        <p:spPr>
          <a:xfrm>
            <a:off x="713225" y="1293075"/>
            <a:ext cx="7717500" cy="33153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Quicksand"/>
              <a:buChar char="●"/>
              <a:defRPr sz="1800">
                <a:solidFill>
                  <a:schemeClr val="lt1"/>
                </a:solidFill>
                <a:latin typeface="Quicksand"/>
                <a:ea typeface="Quicksand"/>
                <a:cs typeface="Quicksand"/>
                <a:sym typeface="Quicksand"/>
              </a:defRPr>
            </a:lvl1pPr>
            <a:lvl2pPr indent="-317500" lvl="1" marL="9144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2pPr>
            <a:lvl3pPr indent="-317500" lvl="2" marL="13716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3pPr>
            <a:lvl4pPr indent="-317500" lvl="3" marL="18288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4pPr>
            <a:lvl5pPr indent="-317500" lvl="4" marL="22860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5pPr>
            <a:lvl6pPr indent="-317500" lvl="5" marL="27432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6pPr>
            <a:lvl7pPr indent="-317500" lvl="6" marL="32004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7pPr>
            <a:lvl8pPr indent="-317500" lvl="7" marL="36576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8pPr>
            <a:lvl9pPr indent="-317500" lvl="8" marL="41148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mc:AlternateContent>
    <mc:Choice Requires="p14">
      <p:transition spd="slow" p14:dur="12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hyperlink" Target="https://www.rawpixel.com/search/public%20domain%20money?page=1&amp;path=_topics&amp;sort=curated"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s://www.stockvault.net/photo/254580/zlib/trees" TargetMode="External"/><Relationship Id="rId6" Type="http://schemas.openxmlformats.org/officeDocument/2006/relationships/hyperlink" Target="https://www.freepik.com/free-photos-vectors/school-student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 Id="rId4" Type="http://schemas.openxmlformats.org/officeDocument/2006/relationships/image" Target="../media/image9.jpg"/><Relationship Id="rId5" Type="http://schemas.openxmlformats.org/officeDocument/2006/relationships/image" Target="../media/image15.png"/><Relationship Id="rId6" Type="http://schemas.openxmlformats.org/officeDocument/2006/relationships/image" Target="../media/image8.png"/><Relationship Id="rId7"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12.jpg"/></Relationships>
</file>

<file path=ppt/slides/_rels/slide22.xml.rels><?xml version="1.0" encoding="UTF-8" standalone="yes"?><Relationships xmlns="http://schemas.openxmlformats.org/package/2006/relationships"><Relationship Id="rId20" Type="http://schemas.openxmlformats.org/officeDocument/2006/relationships/hyperlink" Target="https://www.classpoint.io/blog/top-7-gamification-tools-for-teachers-to-boost-classroom-engagement" TargetMode="External"/><Relationship Id="rId22" Type="http://schemas.openxmlformats.org/officeDocument/2006/relationships/hyperlink" Target="https://www.jotform.com/blog/gamification-apps-for-education/" TargetMode="External"/><Relationship Id="rId21" Type="http://schemas.openxmlformats.org/officeDocument/2006/relationships/hyperlink" Target="https://www.classpoint.io/blog/top-7-gamification-tools-for-teachers-to-boost-classroom-engagement" TargetMode="External"/><Relationship Id="rId24" Type="http://schemas.openxmlformats.org/officeDocument/2006/relationships/hyperlink" Target="https://medium.com/@hakanasal51/what-is-cross-platform-software-38ee57b7304a" TargetMode="External"/><Relationship Id="rId23" Type="http://schemas.openxmlformats.org/officeDocument/2006/relationships/hyperlink" Target="https://www.jotform.com/blog/gamification-apps-for-education/" TargetMode="External"/><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ingent.com/blog/function-point-analysis-introduction-and-fundamentals/" TargetMode="External"/><Relationship Id="rId4" Type="http://schemas.openxmlformats.org/officeDocument/2006/relationships/hyperlink" Target="https://www.fingent.com/blog/function-point-analysis-introduction-and-fundamentals/" TargetMode="External"/><Relationship Id="rId9" Type="http://schemas.openxmlformats.org/officeDocument/2006/relationships/hyperlink" Target="https://clouddevs.com/software/hourly-rates/" TargetMode="External"/><Relationship Id="rId25" Type="http://schemas.openxmlformats.org/officeDocument/2006/relationships/hyperlink" Target="https://www.ranorex.com/blog/5-benefits-ci-cd-pipeline/" TargetMode="External"/><Relationship Id="rId5" Type="http://schemas.openxmlformats.org/officeDocument/2006/relationships/hyperlink" Target="https://www.geeksforgeeks.org/software-engineering-functional-point-fp-analysis/" TargetMode="External"/><Relationship Id="rId6" Type="http://schemas.openxmlformats.org/officeDocument/2006/relationships/hyperlink" Target="https://www.geeksforgeeks.org/software-engineering-functional-point-fp-analysis/" TargetMode="External"/><Relationship Id="rId7" Type="http://schemas.openxmlformats.org/officeDocument/2006/relationships/hyperlink" Target="https://www.payscale.com/research/US/Industry%3DSoftware_Development/Hourly_Rate" TargetMode="External"/><Relationship Id="rId8" Type="http://schemas.openxmlformats.org/officeDocument/2006/relationships/hyperlink" Target="https://www.payscale.com/research/US/Industry%3DSoftware_Development/Hourly_Rate" TargetMode="External"/><Relationship Id="rId11" Type="http://schemas.openxmlformats.org/officeDocument/2006/relationships/hyperlink" Target="https://www.salary.com/research/salary/alternate/software-developer-i-hourly-wages" TargetMode="External"/><Relationship Id="rId10" Type="http://schemas.openxmlformats.org/officeDocument/2006/relationships/hyperlink" Target="https://clouddevs.com/software/hourly-rates/" TargetMode="External"/><Relationship Id="rId13" Type="http://schemas.openxmlformats.org/officeDocument/2006/relationships/hyperlink" Target="https://www.bls.gov/oes/current/oes151252.htm" TargetMode="External"/><Relationship Id="rId12" Type="http://schemas.openxmlformats.org/officeDocument/2006/relationships/hyperlink" Target="https://www.salary.com/research/salary/alternate/software-developer-i-hourly-wages" TargetMode="External"/><Relationship Id="rId15" Type="http://schemas.openxmlformats.org/officeDocument/2006/relationships/hyperlink" Target="https://ezo.io/assetsonar/blog/cost-of-software-licenses/" TargetMode="External"/><Relationship Id="rId14" Type="http://schemas.openxmlformats.org/officeDocument/2006/relationships/hyperlink" Target="https://www.bls.gov/oes/current/oes151252.htm" TargetMode="External"/><Relationship Id="rId17" Type="http://schemas.openxmlformats.org/officeDocument/2006/relationships/hyperlink" Target="https://www.chargebee.com/resources/glossaries/saas-gross-margin/" TargetMode="External"/><Relationship Id="rId16" Type="http://schemas.openxmlformats.org/officeDocument/2006/relationships/hyperlink" Target="https://ezo.io/assetsonar/blog/cost-of-software-licenses/" TargetMode="External"/><Relationship Id="rId19" Type="http://schemas.openxmlformats.org/officeDocument/2006/relationships/hyperlink" Target="https://edtechempire.com/top-10-gamification-apps-for-education/" TargetMode="External"/><Relationship Id="rId18" Type="http://schemas.openxmlformats.org/officeDocument/2006/relationships/hyperlink" Target="https://edtechempire.com/top-10-gamification-apps-for-educati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42"/>
          <p:cNvSpPr txBox="1"/>
          <p:nvPr>
            <p:ph type="ctrTitle"/>
          </p:nvPr>
        </p:nvSpPr>
        <p:spPr>
          <a:xfrm>
            <a:off x="550750" y="1138875"/>
            <a:ext cx="8074500" cy="204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Interactive and Visual Academic Standing Integration: </a:t>
            </a:r>
            <a:endParaRPr/>
          </a:p>
          <a:p>
            <a:pPr indent="0" lvl="0" marL="0" rtl="0" algn="l">
              <a:spcBef>
                <a:spcPts val="0"/>
              </a:spcBef>
              <a:spcAft>
                <a:spcPts val="0"/>
              </a:spcAft>
              <a:buNone/>
            </a:pPr>
            <a:r>
              <a:rPr b="0" lang="en" sz="2900"/>
              <a:t>Deliverable 2</a:t>
            </a:r>
            <a:endParaRPr b="0" sz="2900"/>
          </a:p>
        </p:txBody>
      </p:sp>
      <p:sp>
        <p:nvSpPr>
          <p:cNvPr id="588" name="Google Shape;588;p42"/>
          <p:cNvSpPr txBox="1"/>
          <p:nvPr>
            <p:ph idx="1" type="subTitle"/>
          </p:nvPr>
        </p:nvSpPr>
        <p:spPr>
          <a:xfrm>
            <a:off x="550750" y="3625625"/>
            <a:ext cx="7221000" cy="63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By: Kai Chang, Kamil Huddha, Reid Jamesmeyer, Raghav Mukundan, Dhruvin Patel, Suhas Shivaraju, Ananthram Tekkalakota, Yisak Worku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51"/>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rgbClr val="000000"/>
                </a:solidFill>
                <a:latin typeface="Roboto Serif"/>
                <a:ea typeface="Roboto Serif"/>
                <a:cs typeface="Roboto Serif"/>
                <a:sym typeface="Roboto Serif"/>
              </a:rPr>
              <a:t>Cost Model Employed: Function Point Analysis (FPA)</a:t>
            </a:r>
            <a:endParaRPr>
              <a:solidFill>
                <a:srgbClr val="000000"/>
              </a:solidFill>
              <a:latin typeface="Roboto Serif"/>
              <a:ea typeface="Roboto Serif"/>
              <a:cs typeface="Roboto Serif"/>
              <a:sym typeface="Roboto Serif"/>
            </a:endParaRPr>
          </a:p>
          <a:p>
            <a:pPr indent="-304800" lvl="0" marL="457200" rtl="0" algn="l">
              <a:lnSpc>
                <a:spcPct val="115000"/>
              </a:lnSpc>
              <a:spcBef>
                <a:spcPts val="1200"/>
              </a:spcBef>
              <a:spcAft>
                <a:spcPts val="0"/>
              </a:spcAft>
              <a:buClr>
                <a:srgbClr val="000000"/>
              </a:buClr>
              <a:buSzPts val="1200"/>
              <a:buFont typeface="Arial"/>
              <a:buChar char="●"/>
            </a:pPr>
            <a:r>
              <a:rPr lang="en">
                <a:solidFill>
                  <a:srgbClr val="000000"/>
                </a:solidFill>
                <a:latin typeface="Roboto Serif"/>
                <a:ea typeface="Roboto Serif"/>
                <a:cs typeface="Roboto Serif"/>
                <a:sym typeface="Roboto Serif"/>
              </a:rPr>
              <a:t>Chosen Technique: Function Point Analysis (FPA) for cost estimation.</a:t>
            </a:r>
            <a:endParaRPr>
              <a:solidFill>
                <a:srgbClr val="000000"/>
              </a:solidFill>
              <a:latin typeface="Roboto Serif"/>
              <a:ea typeface="Roboto Serif"/>
              <a:cs typeface="Roboto Serif"/>
              <a:sym typeface="Roboto Serif"/>
            </a:endParaRPr>
          </a:p>
          <a:p>
            <a:pPr indent="-304800" lvl="0" marL="457200" rtl="0" algn="l">
              <a:lnSpc>
                <a:spcPct val="115000"/>
              </a:lnSpc>
              <a:spcBef>
                <a:spcPts val="0"/>
              </a:spcBef>
              <a:spcAft>
                <a:spcPts val="0"/>
              </a:spcAft>
              <a:buClr>
                <a:srgbClr val="000000"/>
              </a:buClr>
              <a:buSzPts val="1200"/>
              <a:buFont typeface="Arial"/>
              <a:buChar char="●"/>
            </a:pPr>
            <a:r>
              <a:rPr lang="en">
                <a:solidFill>
                  <a:srgbClr val="000000"/>
                </a:solidFill>
                <a:latin typeface="Roboto Serif"/>
                <a:ea typeface="Roboto Serif"/>
                <a:cs typeface="Roboto Serif"/>
                <a:sym typeface="Roboto Serif"/>
              </a:rPr>
              <a:t>Purpose:</a:t>
            </a:r>
            <a:endParaRPr>
              <a:solidFill>
                <a:srgbClr val="000000"/>
              </a:solidFill>
              <a:latin typeface="Roboto Serif"/>
              <a:ea typeface="Roboto Serif"/>
              <a:cs typeface="Roboto Serif"/>
              <a:sym typeface="Roboto Serif"/>
            </a:endParaRPr>
          </a:p>
          <a:p>
            <a:pPr indent="-304800" lvl="1" marL="914400" rtl="0" algn="l">
              <a:spcBef>
                <a:spcPts val="0"/>
              </a:spcBef>
              <a:spcAft>
                <a:spcPts val="0"/>
              </a:spcAft>
              <a:buClr>
                <a:srgbClr val="000000"/>
              </a:buClr>
              <a:buSzPts val="1200"/>
              <a:buFont typeface="Roboto Serif"/>
              <a:buChar char="○"/>
            </a:pPr>
            <a:r>
              <a:rPr lang="en" sz="1200">
                <a:solidFill>
                  <a:srgbClr val="000000"/>
                </a:solidFill>
                <a:latin typeface="Roboto Serif"/>
                <a:ea typeface="Roboto Serif"/>
                <a:cs typeface="Roboto Serif"/>
                <a:sym typeface="Roboto Serif"/>
              </a:rPr>
              <a:t>To estimate the size and development costs of the project.</a:t>
            </a:r>
            <a:endParaRPr sz="1200">
              <a:solidFill>
                <a:srgbClr val="000000"/>
              </a:solidFill>
              <a:latin typeface="Roboto Serif"/>
              <a:ea typeface="Roboto Serif"/>
              <a:cs typeface="Roboto Serif"/>
              <a:sym typeface="Roboto Serif"/>
            </a:endParaRPr>
          </a:p>
          <a:p>
            <a:pPr indent="-304800" lvl="1" marL="914400" rtl="0" algn="l">
              <a:spcBef>
                <a:spcPts val="0"/>
              </a:spcBef>
              <a:spcAft>
                <a:spcPts val="0"/>
              </a:spcAft>
              <a:buClr>
                <a:srgbClr val="000000"/>
              </a:buClr>
              <a:buSzPts val="1200"/>
              <a:buFont typeface="Roboto Serif"/>
              <a:buChar char="○"/>
            </a:pPr>
            <a:r>
              <a:rPr lang="en" sz="1200">
                <a:solidFill>
                  <a:srgbClr val="000000"/>
                </a:solidFill>
                <a:latin typeface="Roboto Serif"/>
                <a:ea typeface="Roboto Serif"/>
                <a:cs typeface="Roboto Serif"/>
                <a:sym typeface="Roboto Serif"/>
              </a:rPr>
              <a:t>To provide a standardized approach for assessing development effort and cost.</a:t>
            </a:r>
            <a:endParaRPr sz="1200">
              <a:solidFill>
                <a:srgbClr val="000000"/>
              </a:solidFill>
              <a:latin typeface="Roboto Serif"/>
              <a:ea typeface="Roboto Serif"/>
              <a:cs typeface="Roboto Serif"/>
              <a:sym typeface="Roboto Serif"/>
            </a:endParaRPr>
          </a:p>
          <a:p>
            <a:pPr indent="-304800" lvl="0" marL="457200" rtl="0" algn="l">
              <a:lnSpc>
                <a:spcPct val="115000"/>
              </a:lnSpc>
              <a:spcBef>
                <a:spcPts val="0"/>
              </a:spcBef>
              <a:spcAft>
                <a:spcPts val="0"/>
              </a:spcAft>
              <a:buClr>
                <a:srgbClr val="000000"/>
              </a:buClr>
              <a:buSzPts val="1200"/>
              <a:buFont typeface="Arial"/>
              <a:buChar char="●"/>
            </a:pPr>
            <a:r>
              <a:rPr lang="en">
                <a:solidFill>
                  <a:srgbClr val="000000"/>
                </a:solidFill>
                <a:latin typeface="Roboto Serif"/>
                <a:ea typeface="Roboto Serif"/>
                <a:cs typeface="Roboto Serif"/>
                <a:sym typeface="Roboto Serif"/>
              </a:rPr>
              <a:t>How It Works:</a:t>
            </a:r>
            <a:endParaRPr>
              <a:solidFill>
                <a:srgbClr val="000000"/>
              </a:solidFill>
              <a:latin typeface="Roboto Serif"/>
              <a:ea typeface="Roboto Serif"/>
              <a:cs typeface="Roboto Serif"/>
              <a:sym typeface="Roboto Serif"/>
            </a:endParaRPr>
          </a:p>
          <a:p>
            <a:pPr indent="-304800" lvl="1" marL="914400" rtl="0" algn="l">
              <a:spcBef>
                <a:spcPts val="0"/>
              </a:spcBef>
              <a:spcAft>
                <a:spcPts val="0"/>
              </a:spcAft>
              <a:buClr>
                <a:srgbClr val="000000"/>
              </a:buClr>
              <a:buSzPts val="1200"/>
              <a:buFont typeface="Roboto Serif"/>
              <a:buChar char="○"/>
            </a:pPr>
            <a:r>
              <a:rPr lang="en" sz="1200">
                <a:solidFill>
                  <a:srgbClr val="000000"/>
                </a:solidFill>
                <a:latin typeface="Roboto Serif"/>
                <a:ea typeface="Roboto Serif"/>
                <a:cs typeface="Roboto Serif"/>
                <a:sym typeface="Roboto Serif"/>
              </a:rPr>
              <a:t>FPA measures software size based on its functionality from the user’s perspective.</a:t>
            </a:r>
            <a:endParaRPr sz="1200">
              <a:solidFill>
                <a:srgbClr val="000000"/>
              </a:solidFill>
              <a:latin typeface="Roboto Serif"/>
              <a:ea typeface="Roboto Serif"/>
              <a:cs typeface="Roboto Serif"/>
              <a:sym typeface="Roboto Serif"/>
            </a:endParaRPr>
          </a:p>
          <a:p>
            <a:pPr indent="-304800" lvl="1" marL="914400" rtl="0" algn="l">
              <a:spcBef>
                <a:spcPts val="0"/>
              </a:spcBef>
              <a:spcAft>
                <a:spcPts val="0"/>
              </a:spcAft>
              <a:buClr>
                <a:srgbClr val="000000"/>
              </a:buClr>
              <a:buSzPts val="1200"/>
              <a:buFont typeface="Roboto Serif"/>
              <a:buChar char="○"/>
            </a:pPr>
            <a:r>
              <a:rPr lang="en" sz="1200">
                <a:solidFill>
                  <a:srgbClr val="000000"/>
                </a:solidFill>
                <a:latin typeface="Roboto Serif"/>
                <a:ea typeface="Roboto Serif"/>
                <a:cs typeface="Roboto Serif"/>
                <a:sym typeface="Roboto Serif"/>
              </a:rPr>
              <a:t>Quantifies functionality to create an objective, user-centered estimate.</a:t>
            </a:r>
            <a:endParaRPr sz="1200">
              <a:solidFill>
                <a:srgbClr val="000000"/>
              </a:solidFill>
              <a:latin typeface="Roboto Serif"/>
              <a:ea typeface="Roboto Serif"/>
              <a:cs typeface="Roboto Serif"/>
              <a:sym typeface="Roboto Serif"/>
            </a:endParaRPr>
          </a:p>
          <a:p>
            <a:pPr indent="457200" lvl="0" marL="0" rtl="0" algn="l">
              <a:lnSpc>
                <a:spcPct val="115000"/>
              </a:lnSpc>
              <a:spcBef>
                <a:spcPts val="1200"/>
              </a:spcBef>
              <a:spcAft>
                <a:spcPts val="0"/>
              </a:spcAft>
              <a:buNone/>
            </a:pPr>
            <a:r>
              <a:t/>
            </a:r>
            <a:endParaRPr i="1">
              <a:solidFill>
                <a:srgbClr val="000000"/>
              </a:solidFill>
              <a:latin typeface="Roboto Serif"/>
              <a:ea typeface="Roboto Serif"/>
              <a:cs typeface="Roboto Serif"/>
              <a:sym typeface="Roboto Serif"/>
            </a:endParaRPr>
          </a:p>
          <a:p>
            <a:pPr indent="0" lvl="0" marL="0" rtl="0" algn="l">
              <a:lnSpc>
                <a:spcPct val="115000"/>
              </a:lnSpc>
              <a:spcBef>
                <a:spcPts val="0"/>
              </a:spcBef>
              <a:spcAft>
                <a:spcPts val="0"/>
              </a:spcAft>
              <a:buNone/>
            </a:pPr>
            <a:r>
              <a:t/>
            </a:r>
            <a:endParaRPr>
              <a:solidFill>
                <a:srgbClr val="000000"/>
              </a:solidFill>
              <a:latin typeface="Roboto Serif"/>
              <a:ea typeface="Roboto Serif"/>
              <a:cs typeface="Roboto Serif"/>
              <a:sym typeface="Roboto Serif"/>
            </a:endParaRPr>
          </a:p>
          <a:p>
            <a:pPr indent="0" lvl="0" marL="0" rtl="0" algn="l">
              <a:spcBef>
                <a:spcPts val="0"/>
              </a:spcBef>
              <a:spcAft>
                <a:spcPts val="1200"/>
              </a:spcAft>
              <a:buNone/>
            </a:pPr>
            <a:r>
              <a:t/>
            </a:r>
            <a:endParaRPr>
              <a:latin typeface="Roboto Serif"/>
              <a:ea typeface="Roboto Serif"/>
              <a:cs typeface="Roboto Serif"/>
              <a:sym typeface="Roboto Serif"/>
            </a:endParaRPr>
          </a:p>
        </p:txBody>
      </p:sp>
      <p:sp>
        <p:nvSpPr>
          <p:cNvPr id="646" name="Google Shape;646;p51"/>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Cost, Effort, and Pricing Estimation</a:t>
            </a:r>
            <a:endParaRPr/>
          </a:p>
        </p:txBody>
      </p:sp>
      <p:pic>
        <p:nvPicPr>
          <p:cNvPr id="647" name="Google Shape;647;p51"/>
          <p:cNvPicPr preferRelativeResize="0"/>
          <p:nvPr/>
        </p:nvPicPr>
        <p:blipFill>
          <a:blip r:embed="rId3">
            <a:alphaModFix/>
          </a:blip>
          <a:stretch>
            <a:fillRect/>
          </a:stretch>
        </p:blipFill>
        <p:spPr>
          <a:xfrm>
            <a:off x="3248237" y="3209773"/>
            <a:ext cx="2647525" cy="1477775"/>
          </a:xfrm>
          <a:prstGeom prst="rect">
            <a:avLst/>
          </a:prstGeom>
          <a:noFill/>
          <a:ln>
            <a:noFill/>
          </a:ln>
        </p:spPr>
      </p:pic>
      <p:sp>
        <p:nvSpPr>
          <p:cNvPr id="648" name="Google Shape;648;p51"/>
          <p:cNvSpPr txBox="1"/>
          <p:nvPr/>
        </p:nvSpPr>
        <p:spPr>
          <a:xfrm>
            <a:off x="2811300" y="4555050"/>
            <a:ext cx="3435300" cy="59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u="sng">
                <a:solidFill>
                  <a:schemeClr val="hlink"/>
                </a:solidFill>
                <a:hlinkClick r:id="rId4"/>
              </a:rPr>
              <a:t>https://www.rawpixel.com/search/public%20domain%20money?page=1&amp;path=_topics&amp;sort=curated</a:t>
            </a:r>
            <a:endParaRPr sz="1100">
              <a:solidFill>
                <a:schemeClr val="lt1"/>
              </a:solidFill>
              <a:latin typeface="Quicksand"/>
              <a:ea typeface="Quicksand"/>
              <a:cs typeface="Quicksand"/>
              <a:sym typeface="Quicksa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52"/>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300">
                <a:solidFill>
                  <a:srgbClr val="000000"/>
                </a:solidFill>
                <a:latin typeface="Roboto Serif Medium"/>
                <a:ea typeface="Roboto Serif Medium"/>
                <a:cs typeface="Roboto Serif Medium"/>
                <a:sym typeface="Roboto Serif Medium"/>
              </a:rPr>
              <a:t>Identified Functional Components:</a:t>
            </a:r>
            <a:endParaRPr i="1" sz="1300">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rPr lang="en" sz="1300">
                <a:solidFill>
                  <a:srgbClr val="000000"/>
                </a:solidFill>
                <a:latin typeface="Roboto Serif Medium"/>
                <a:ea typeface="Roboto Serif Medium"/>
                <a:cs typeface="Roboto Serif Medium"/>
                <a:sym typeface="Roboto Serif Medium"/>
              </a:rPr>
              <a:t>Student Use Cases:</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View Personal Info</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View Academic Standing</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View Class Completion Progress</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Contact Teacher</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Complete Task/Assignment</a:t>
            </a:r>
            <a:endParaRPr sz="1300">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t/>
            </a:r>
            <a:endParaRPr sz="1300">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rPr lang="en" sz="1300">
                <a:solidFill>
                  <a:srgbClr val="000000"/>
                </a:solidFill>
                <a:latin typeface="Roboto Serif Medium"/>
                <a:ea typeface="Roboto Serif Medium"/>
                <a:cs typeface="Roboto Serif Medium"/>
                <a:sym typeface="Roboto Serif Medium"/>
              </a:rPr>
              <a:t>Teacher Use Cases:</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View Personal Info</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View Class Analytics (Completion Progress per class)</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View Class Analytics (Average GPA per class)</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Contact Student</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Create Task/Assignment</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Edit Task/Assignment</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Remove Task/Assignment</a:t>
            </a:r>
            <a:endParaRPr sz="1300">
              <a:solidFill>
                <a:srgbClr val="000000"/>
              </a:solidFill>
              <a:latin typeface="Roboto Serif Medium"/>
              <a:ea typeface="Roboto Serif Medium"/>
              <a:cs typeface="Roboto Serif Medium"/>
              <a:sym typeface="Roboto Serif Medium"/>
            </a:endParaRPr>
          </a:p>
          <a:p>
            <a:pPr indent="-311150" lvl="0" marL="457200" rtl="0" algn="l">
              <a:lnSpc>
                <a:spcPct val="115000"/>
              </a:lnSpc>
              <a:spcBef>
                <a:spcPts val="0"/>
              </a:spcBef>
              <a:spcAft>
                <a:spcPts val="0"/>
              </a:spcAft>
              <a:buClr>
                <a:srgbClr val="000000"/>
              </a:buClr>
              <a:buSzPts val="1300"/>
              <a:buFont typeface="Roboto Serif Medium"/>
              <a:buAutoNum type="arabicPeriod"/>
            </a:pPr>
            <a:r>
              <a:rPr lang="en" sz="1300">
                <a:solidFill>
                  <a:srgbClr val="000000"/>
                </a:solidFill>
                <a:latin typeface="Roboto Serif Medium"/>
                <a:ea typeface="Roboto Serif Medium"/>
                <a:cs typeface="Roboto Serif Medium"/>
                <a:sym typeface="Roboto Serif Medium"/>
              </a:rPr>
              <a:t>Edit Specific Student's Metadata</a:t>
            </a:r>
            <a:endParaRPr i="1" sz="1900">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t/>
            </a:r>
            <a:endParaRPr sz="1700">
              <a:solidFill>
                <a:srgbClr val="000000"/>
              </a:solidFill>
              <a:latin typeface="Roboto Serif Medium"/>
              <a:ea typeface="Roboto Serif Medium"/>
              <a:cs typeface="Roboto Serif Medium"/>
              <a:sym typeface="Roboto Serif Medium"/>
            </a:endParaRPr>
          </a:p>
          <a:p>
            <a:pPr indent="0" lvl="0" marL="0" rtl="0" algn="l">
              <a:spcBef>
                <a:spcPts val="0"/>
              </a:spcBef>
              <a:spcAft>
                <a:spcPts val="1200"/>
              </a:spcAft>
              <a:buNone/>
            </a:pPr>
            <a:r>
              <a:t/>
            </a:r>
            <a:endParaRPr sz="1700">
              <a:latin typeface="Roboto Serif Medium"/>
              <a:ea typeface="Roboto Serif Medium"/>
              <a:cs typeface="Roboto Serif Medium"/>
              <a:sym typeface="Roboto Serif Medium"/>
            </a:endParaRPr>
          </a:p>
        </p:txBody>
      </p:sp>
      <p:sp>
        <p:nvSpPr>
          <p:cNvPr id="654" name="Google Shape;654;p52"/>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Cost, Effort, and Pricing Estimation</a:t>
            </a:r>
            <a:endParaRPr/>
          </a:p>
        </p:txBody>
      </p:sp>
      <p:pic>
        <p:nvPicPr>
          <p:cNvPr id="655" name="Google Shape;655;p52"/>
          <p:cNvPicPr preferRelativeResize="0"/>
          <p:nvPr/>
        </p:nvPicPr>
        <p:blipFill>
          <a:blip r:embed="rId3">
            <a:alphaModFix/>
          </a:blip>
          <a:stretch>
            <a:fillRect/>
          </a:stretch>
        </p:blipFill>
        <p:spPr>
          <a:xfrm>
            <a:off x="5156099" y="1240424"/>
            <a:ext cx="2440525" cy="1502850"/>
          </a:xfrm>
          <a:prstGeom prst="rect">
            <a:avLst/>
          </a:prstGeom>
          <a:noFill/>
          <a:ln>
            <a:noFill/>
          </a:ln>
        </p:spPr>
      </p:pic>
      <p:pic>
        <p:nvPicPr>
          <p:cNvPr id="656" name="Google Shape;656;p52"/>
          <p:cNvPicPr preferRelativeResize="0"/>
          <p:nvPr/>
        </p:nvPicPr>
        <p:blipFill>
          <a:blip r:embed="rId4">
            <a:alphaModFix/>
          </a:blip>
          <a:stretch>
            <a:fillRect/>
          </a:stretch>
        </p:blipFill>
        <p:spPr>
          <a:xfrm>
            <a:off x="5761225" y="3171093"/>
            <a:ext cx="2744450" cy="1846625"/>
          </a:xfrm>
          <a:prstGeom prst="rect">
            <a:avLst/>
          </a:prstGeom>
          <a:noFill/>
          <a:ln>
            <a:noFill/>
          </a:ln>
        </p:spPr>
      </p:pic>
      <p:sp>
        <p:nvSpPr>
          <p:cNvPr id="657" name="Google Shape;657;p52"/>
          <p:cNvSpPr txBox="1"/>
          <p:nvPr/>
        </p:nvSpPr>
        <p:spPr>
          <a:xfrm>
            <a:off x="5698175" y="4933925"/>
            <a:ext cx="3277800" cy="26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 u="sng">
                <a:solidFill>
                  <a:schemeClr val="hlink"/>
                </a:solidFill>
                <a:hlinkClick r:id="rId5"/>
              </a:rPr>
              <a:t>https://www.stockvault.net/photo/254580/zlib/trees</a:t>
            </a:r>
            <a:endParaRPr sz="1200">
              <a:solidFill>
                <a:schemeClr val="lt1"/>
              </a:solidFill>
              <a:latin typeface="Quicksand"/>
              <a:ea typeface="Quicksand"/>
              <a:cs typeface="Quicksand"/>
              <a:sym typeface="Quicksand"/>
            </a:endParaRPr>
          </a:p>
        </p:txBody>
      </p:sp>
      <p:sp>
        <p:nvSpPr>
          <p:cNvPr id="658" name="Google Shape;658;p52"/>
          <p:cNvSpPr txBox="1"/>
          <p:nvPr/>
        </p:nvSpPr>
        <p:spPr>
          <a:xfrm>
            <a:off x="5200225" y="2691500"/>
            <a:ext cx="2458200" cy="26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u="sng">
                <a:solidFill>
                  <a:schemeClr val="hlink"/>
                </a:solidFill>
                <a:hlinkClick r:id="rId6"/>
              </a:rPr>
              <a:t>https://www.freepik.com/free-photos-vectors/school-students</a:t>
            </a:r>
            <a:endParaRPr sz="1100">
              <a:solidFill>
                <a:schemeClr val="lt1"/>
              </a:solidFill>
              <a:latin typeface="Quicksand"/>
              <a:ea typeface="Quicksand"/>
              <a:cs typeface="Quicksand"/>
              <a:sym typeface="Quicksa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53"/>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000">
                <a:solidFill>
                  <a:srgbClr val="000000"/>
                </a:solidFill>
                <a:latin typeface="Roboto Serif Medium"/>
                <a:ea typeface="Roboto Serif Medium"/>
                <a:cs typeface="Roboto Serif Medium"/>
                <a:sym typeface="Roboto Serif Medium"/>
              </a:rPr>
              <a:t>Cost Estimation:</a:t>
            </a:r>
            <a:endParaRPr i="1" sz="1000">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rPr b="1" lang="en" sz="1000">
                <a:solidFill>
                  <a:srgbClr val="000000"/>
                </a:solidFill>
                <a:latin typeface="Roboto Serif"/>
                <a:ea typeface="Roboto Serif"/>
                <a:cs typeface="Roboto Serif"/>
                <a:sym typeface="Roboto Serif"/>
              </a:rPr>
              <a:t>Personnel Cost </a:t>
            </a:r>
            <a:endParaRPr b="1" sz="1000">
              <a:solidFill>
                <a:srgbClr val="000000"/>
              </a:solidFill>
              <a:latin typeface="Roboto Serif"/>
              <a:ea typeface="Roboto Serif"/>
              <a:cs typeface="Roboto Serif"/>
              <a:sym typeface="Roboto Serif"/>
            </a:endParaRPr>
          </a:p>
          <a:p>
            <a:pPr indent="-292100" lvl="0" marL="457200" rtl="0" algn="l">
              <a:lnSpc>
                <a:spcPct val="115000"/>
              </a:lnSpc>
              <a:spcBef>
                <a:spcPts val="0"/>
              </a:spcBef>
              <a:spcAft>
                <a:spcPts val="0"/>
              </a:spcAft>
              <a:buSzPts val="1000"/>
              <a:buFont typeface="Roboto Serif Medium"/>
              <a:buChar char="●"/>
            </a:pPr>
            <a:r>
              <a:rPr lang="en" sz="1000">
                <a:solidFill>
                  <a:srgbClr val="000000"/>
                </a:solidFill>
                <a:latin typeface="Roboto Serif Medium"/>
                <a:ea typeface="Roboto Serif Medium"/>
                <a:cs typeface="Roboto Serif Medium"/>
                <a:sym typeface="Roboto Serif Medium"/>
              </a:rPr>
              <a:t>The Average Hourly rate for Software Developers in the U.S. is around </a:t>
            </a:r>
            <a:r>
              <a:rPr lang="en" sz="1000" u="sng">
                <a:solidFill>
                  <a:srgbClr val="000000"/>
                </a:solidFill>
                <a:latin typeface="Roboto Serif Medium"/>
                <a:ea typeface="Roboto Serif Medium"/>
                <a:cs typeface="Roboto Serif Medium"/>
                <a:sym typeface="Roboto Serif Medium"/>
              </a:rPr>
              <a:t>$41</a:t>
            </a:r>
            <a:r>
              <a:rPr i="1" lang="en" sz="1000">
                <a:solidFill>
                  <a:srgbClr val="000000"/>
                </a:solidFill>
                <a:latin typeface="Roboto Serif Medium"/>
                <a:ea typeface="Roboto Serif Medium"/>
                <a:cs typeface="Roboto Serif Medium"/>
                <a:sym typeface="Roboto Serif Medium"/>
              </a:rPr>
              <a:t> </a:t>
            </a:r>
            <a:r>
              <a:rPr lang="en" sz="1000">
                <a:solidFill>
                  <a:srgbClr val="000000"/>
                </a:solidFill>
                <a:latin typeface="Roboto Serif Medium"/>
                <a:ea typeface="Roboto Serif Medium"/>
                <a:cs typeface="Roboto Serif Medium"/>
                <a:sym typeface="Roboto Serif Medium"/>
              </a:rPr>
              <a:t>[3]</a:t>
            </a:r>
            <a:endParaRPr sz="1000">
              <a:solidFill>
                <a:srgbClr val="000000"/>
              </a:solidFill>
              <a:latin typeface="Roboto Serif Medium"/>
              <a:ea typeface="Roboto Serif Medium"/>
              <a:cs typeface="Roboto Serif Medium"/>
              <a:sym typeface="Roboto Serif Medium"/>
            </a:endParaRPr>
          </a:p>
          <a:p>
            <a:pPr indent="-292100" lvl="0" marL="457200" rtl="0" algn="l">
              <a:lnSpc>
                <a:spcPct val="115000"/>
              </a:lnSpc>
              <a:spcBef>
                <a:spcPts val="0"/>
              </a:spcBef>
              <a:spcAft>
                <a:spcPts val="0"/>
              </a:spcAft>
              <a:buSzPts val="1000"/>
              <a:buFont typeface="Roboto Serif Medium"/>
              <a:buChar char="●"/>
            </a:pPr>
            <a:r>
              <a:rPr lang="en" sz="1000">
                <a:solidFill>
                  <a:srgbClr val="000000"/>
                </a:solidFill>
                <a:latin typeface="Roboto Serif Medium"/>
                <a:ea typeface="Roboto Serif Medium"/>
                <a:cs typeface="Roboto Serif Medium"/>
                <a:sym typeface="Roboto Serif Medium"/>
              </a:rPr>
              <a:t>The Average Hourly rate for Software Developer I is </a:t>
            </a:r>
            <a:r>
              <a:rPr lang="en" sz="1000" u="sng">
                <a:solidFill>
                  <a:srgbClr val="000000"/>
                </a:solidFill>
                <a:latin typeface="Roboto Serif Medium"/>
                <a:ea typeface="Roboto Serif Medium"/>
                <a:cs typeface="Roboto Serif Medium"/>
                <a:sym typeface="Roboto Serif Medium"/>
              </a:rPr>
              <a:t>$39</a:t>
            </a:r>
            <a:r>
              <a:rPr lang="en" sz="1000">
                <a:solidFill>
                  <a:srgbClr val="000000"/>
                </a:solidFill>
                <a:latin typeface="Roboto Serif Medium"/>
                <a:ea typeface="Roboto Serif Medium"/>
                <a:cs typeface="Roboto Serif Medium"/>
                <a:sym typeface="Roboto Serif Medium"/>
              </a:rPr>
              <a:t> [5]</a:t>
            </a:r>
            <a:endParaRPr sz="1000">
              <a:solidFill>
                <a:srgbClr val="000000"/>
              </a:solidFill>
              <a:latin typeface="Roboto Serif Medium"/>
              <a:ea typeface="Roboto Serif Medium"/>
              <a:cs typeface="Roboto Serif Medium"/>
              <a:sym typeface="Roboto Serif Medium"/>
            </a:endParaRPr>
          </a:p>
          <a:p>
            <a:pPr indent="-292100" lvl="0" marL="457200" rtl="0" algn="l">
              <a:lnSpc>
                <a:spcPct val="115000"/>
              </a:lnSpc>
              <a:spcBef>
                <a:spcPts val="0"/>
              </a:spcBef>
              <a:spcAft>
                <a:spcPts val="0"/>
              </a:spcAft>
              <a:buSzPts val="1000"/>
              <a:buFont typeface="Roboto Serif Medium"/>
              <a:buChar char="●"/>
            </a:pPr>
            <a:r>
              <a:rPr lang="en" sz="1000">
                <a:solidFill>
                  <a:srgbClr val="000000"/>
                </a:solidFill>
                <a:latin typeface="Roboto Serif Medium"/>
                <a:ea typeface="Roboto Serif Medium"/>
                <a:cs typeface="Roboto Serif Medium"/>
                <a:sym typeface="Roboto Serif Medium"/>
              </a:rPr>
              <a:t>Our team decided we would need experienced developers rather than the average developer therefore we used an assumed average Hourly Rate of </a:t>
            </a:r>
            <a:r>
              <a:rPr lang="en" sz="1000" u="sng">
                <a:solidFill>
                  <a:srgbClr val="000000"/>
                </a:solidFill>
                <a:latin typeface="Roboto Serif Medium"/>
                <a:ea typeface="Roboto Serif Medium"/>
                <a:cs typeface="Roboto Serif Medium"/>
                <a:sym typeface="Roboto Serif Medium"/>
              </a:rPr>
              <a:t>$60</a:t>
            </a:r>
            <a:r>
              <a:rPr lang="en" sz="1000">
                <a:solidFill>
                  <a:srgbClr val="000000"/>
                </a:solidFill>
                <a:latin typeface="Roboto Serif Medium"/>
                <a:ea typeface="Roboto Serif Medium"/>
                <a:cs typeface="Roboto Serif Medium"/>
                <a:sym typeface="Roboto Serif Medium"/>
              </a:rPr>
              <a:t> for Developers [4]</a:t>
            </a:r>
            <a:endParaRPr sz="1000">
              <a:solidFill>
                <a:srgbClr val="000000"/>
              </a:solidFill>
              <a:latin typeface="Roboto Serif Medium"/>
              <a:ea typeface="Roboto Serif Medium"/>
              <a:cs typeface="Roboto Serif Medium"/>
              <a:sym typeface="Roboto Serif Medium"/>
            </a:endParaRPr>
          </a:p>
          <a:p>
            <a:pPr indent="-292100" lvl="0" marL="457200" rtl="0" algn="l">
              <a:lnSpc>
                <a:spcPct val="115000"/>
              </a:lnSpc>
              <a:spcBef>
                <a:spcPts val="0"/>
              </a:spcBef>
              <a:spcAft>
                <a:spcPts val="0"/>
              </a:spcAft>
              <a:buSzPts val="1000"/>
              <a:buFont typeface="Arial"/>
              <a:buChar char="●"/>
            </a:pPr>
            <a:r>
              <a:rPr lang="en" sz="1000">
                <a:solidFill>
                  <a:srgbClr val="000000"/>
                </a:solidFill>
                <a:latin typeface="Roboto Serif Medium"/>
                <a:ea typeface="Roboto Serif Medium"/>
                <a:cs typeface="Roboto Serif Medium"/>
                <a:sym typeface="Roboto Serif Medium"/>
              </a:rPr>
              <a:t>Personnel Cost = 270 hours x $60 (Average Hourly Rate) = </a:t>
            </a:r>
            <a:r>
              <a:rPr lang="en" sz="1000" u="sng">
                <a:solidFill>
                  <a:srgbClr val="000000"/>
                </a:solidFill>
                <a:latin typeface="Roboto Serif Medium"/>
                <a:ea typeface="Roboto Serif Medium"/>
                <a:cs typeface="Roboto Serif Medium"/>
                <a:sym typeface="Roboto Serif Medium"/>
              </a:rPr>
              <a:t>$16,200</a:t>
            </a:r>
            <a:endParaRPr sz="1000" u="sng">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rPr b="1" lang="en" sz="1000">
                <a:solidFill>
                  <a:srgbClr val="000000"/>
                </a:solidFill>
                <a:latin typeface="Roboto Serif"/>
                <a:ea typeface="Roboto Serif"/>
                <a:cs typeface="Roboto Serif"/>
                <a:sym typeface="Roboto Serif"/>
              </a:rPr>
              <a:t>Hardware Cost</a:t>
            </a:r>
            <a:endParaRPr b="1" sz="1000">
              <a:solidFill>
                <a:srgbClr val="000000"/>
              </a:solidFill>
              <a:latin typeface="Roboto Serif"/>
              <a:ea typeface="Roboto Serif"/>
              <a:cs typeface="Roboto Serif"/>
              <a:sym typeface="Roboto Serif"/>
            </a:endParaRPr>
          </a:p>
          <a:p>
            <a:pPr indent="-292100" lvl="0" marL="457200" rtl="0" algn="l">
              <a:lnSpc>
                <a:spcPct val="115000"/>
              </a:lnSpc>
              <a:spcBef>
                <a:spcPts val="0"/>
              </a:spcBef>
              <a:spcAft>
                <a:spcPts val="0"/>
              </a:spcAft>
              <a:buSzPts val="1000"/>
              <a:buFont typeface="Roboto Serif Medium"/>
              <a:buChar char="●"/>
            </a:pPr>
            <a:r>
              <a:rPr lang="en" sz="1000">
                <a:solidFill>
                  <a:srgbClr val="000000"/>
                </a:solidFill>
                <a:latin typeface="Roboto Serif Medium"/>
                <a:ea typeface="Roboto Serif Medium"/>
                <a:cs typeface="Roboto Serif Medium"/>
                <a:sym typeface="Roboto Serif Medium"/>
              </a:rPr>
              <a:t>As the title of our project suggests, our product will use existing infrastructure to minimize hardware costs and allow for a smooth integration process. </a:t>
            </a:r>
            <a:endParaRPr sz="1000">
              <a:solidFill>
                <a:srgbClr val="000000"/>
              </a:solidFill>
              <a:latin typeface="Roboto Serif Medium"/>
              <a:ea typeface="Roboto Serif Medium"/>
              <a:cs typeface="Roboto Serif Medium"/>
              <a:sym typeface="Roboto Serif Medium"/>
            </a:endParaRPr>
          </a:p>
          <a:p>
            <a:pPr indent="-292100" lvl="0" marL="457200" rtl="0" algn="l">
              <a:lnSpc>
                <a:spcPct val="115000"/>
              </a:lnSpc>
              <a:spcBef>
                <a:spcPts val="0"/>
              </a:spcBef>
              <a:spcAft>
                <a:spcPts val="0"/>
              </a:spcAft>
              <a:buSzPts val="1000"/>
              <a:buFont typeface="Arial"/>
              <a:buChar char="●"/>
            </a:pPr>
            <a:r>
              <a:rPr lang="en" sz="1000">
                <a:solidFill>
                  <a:srgbClr val="000000"/>
                </a:solidFill>
                <a:latin typeface="Roboto Serif Medium"/>
                <a:ea typeface="Roboto Serif Medium"/>
                <a:cs typeface="Roboto Serif Medium"/>
                <a:sym typeface="Roboto Serif Medium"/>
              </a:rPr>
              <a:t>This cost will vary per institution therefore we took the higher average cost for new equipment (if needed) which was </a:t>
            </a:r>
            <a:r>
              <a:rPr lang="en" sz="1000" u="sng">
                <a:solidFill>
                  <a:srgbClr val="000000"/>
                </a:solidFill>
                <a:latin typeface="Roboto Serif Medium"/>
                <a:ea typeface="Roboto Serif Medium"/>
                <a:cs typeface="Roboto Serif Medium"/>
                <a:sym typeface="Roboto Serif Medium"/>
              </a:rPr>
              <a:t>$5,000</a:t>
            </a:r>
            <a:endParaRPr sz="1000" u="sng">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rPr b="1" lang="en" sz="1000">
                <a:solidFill>
                  <a:srgbClr val="000000"/>
                </a:solidFill>
                <a:latin typeface="Roboto Serif"/>
                <a:ea typeface="Roboto Serif"/>
                <a:cs typeface="Roboto Serif"/>
                <a:sym typeface="Roboto Serif"/>
              </a:rPr>
              <a:t>Software Cost</a:t>
            </a:r>
            <a:endParaRPr b="1" sz="1000">
              <a:solidFill>
                <a:srgbClr val="000000"/>
              </a:solidFill>
              <a:latin typeface="Roboto Serif"/>
              <a:ea typeface="Roboto Serif"/>
              <a:cs typeface="Roboto Serif"/>
              <a:sym typeface="Roboto Serif"/>
            </a:endParaRPr>
          </a:p>
          <a:p>
            <a:pPr indent="-292100" lvl="0" marL="457200" rtl="0" algn="l">
              <a:lnSpc>
                <a:spcPct val="115000"/>
              </a:lnSpc>
              <a:spcBef>
                <a:spcPts val="0"/>
              </a:spcBef>
              <a:spcAft>
                <a:spcPts val="0"/>
              </a:spcAft>
              <a:buSzPts val="1000"/>
              <a:buFont typeface="Arial"/>
              <a:buChar char="●"/>
            </a:pPr>
            <a:r>
              <a:rPr lang="en" sz="1000">
                <a:solidFill>
                  <a:srgbClr val="000000"/>
                </a:solidFill>
                <a:latin typeface="Roboto Serif Medium"/>
                <a:ea typeface="Roboto Serif Medium"/>
                <a:cs typeface="Roboto Serif Medium"/>
                <a:sym typeface="Roboto Serif Medium"/>
              </a:rPr>
              <a:t>Our team will utilize open-source tools to try and minimize the software costs, however if licenses and certifications are needed this would add around $500 - $2000. Knowing this our team has decided to play it safe and assume the larger variation of </a:t>
            </a:r>
            <a:r>
              <a:rPr lang="en" sz="1000" u="sng">
                <a:solidFill>
                  <a:srgbClr val="000000"/>
                </a:solidFill>
                <a:latin typeface="Roboto Serif Medium"/>
                <a:ea typeface="Roboto Serif Medium"/>
                <a:cs typeface="Roboto Serif Medium"/>
                <a:sym typeface="Roboto Serif Medium"/>
              </a:rPr>
              <a:t>$2,000</a:t>
            </a:r>
            <a:endParaRPr sz="1000" u="sng">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rPr b="1" lang="en" sz="1000">
                <a:solidFill>
                  <a:srgbClr val="000000"/>
                </a:solidFill>
                <a:latin typeface="Roboto Serif"/>
                <a:ea typeface="Roboto Serif"/>
                <a:cs typeface="Roboto Serif"/>
                <a:sym typeface="Roboto Serif"/>
              </a:rPr>
              <a:t>Training Cost</a:t>
            </a:r>
            <a:endParaRPr b="1" sz="1000">
              <a:solidFill>
                <a:srgbClr val="000000"/>
              </a:solidFill>
              <a:latin typeface="Roboto Serif"/>
              <a:ea typeface="Roboto Serif"/>
              <a:cs typeface="Roboto Serif"/>
              <a:sym typeface="Roboto Serif"/>
            </a:endParaRPr>
          </a:p>
          <a:p>
            <a:pPr indent="-292100" lvl="0" marL="457200" rtl="0" algn="l">
              <a:lnSpc>
                <a:spcPct val="115000"/>
              </a:lnSpc>
              <a:spcBef>
                <a:spcPts val="0"/>
              </a:spcBef>
              <a:spcAft>
                <a:spcPts val="0"/>
              </a:spcAft>
              <a:buSzPts val="1000"/>
              <a:buFont typeface="Roboto Serif Medium"/>
              <a:buChar char="●"/>
            </a:pPr>
            <a:r>
              <a:rPr lang="en" sz="1000">
                <a:solidFill>
                  <a:srgbClr val="000000"/>
                </a:solidFill>
                <a:latin typeface="Roboto Serif Medium"/>
                <a:ea typeface="Roboto Serif Medium"/>
                <a:cs typeface="Roboto Serif Medium"/>
                <a:sym typeface="Roboto Serif Medium"/>
              </a:rPr>
              <a:t>Using popular industry reports we found that the average training cost for each employee had a range from </a:t>
            </a:r>
            <a:r>
              <a:rPr lang="en" sz="1000" u="sng">
                <a:solidFill>
                  <a:srgbClr val="000000"/>
                </a:solidFill>
                <a:latin typeface="Roboto Serif Medium"/>
                <a:ea typeface="Roboto Serif Medium"/>
                <a:cs typeface="Roboto Serif Medium"/>
                <a:sym typeface="Roboto Serif Medium"/>
              </a:rPr>
              <a:t>$1000</a:t>
            </a:r>
            <a:r>
              <a:rPr lang="en" sz="1000">
                <a:solidFill>
                  <a:srgbClr val="000000"/>
                </a:solidFill>
                <a:latin typeface="Roboto Serif Medium"/>
                <a:ea typeface="Roboto Serif Medium"/>
                <a:cs typeface="Roboto Serif Medium"/>
                <a:sym typeface="Roboto Serif Medium"/>
              </a:rPr>
              <a:t> - </a:t>
            </a:r>
            <a:r>
              <a:rPr lang="en" sz="1000" u="sng">
                <a:solidFill>
                  <a:srgbClr val="000000"/>
                </a:solidFill>
                <a:latin typeface="Roboto Serif Medium"/>
                <a:ea typeface="Roboto Serif Medium"/>
                <a:cs typeface="Roboto Serif Medium"/>
                <a:sym typeface="Roboto Serif Medium"/>
              </a:rPr>
              <a:t>$1,500</a:t>
            </a:r>
            <a:r>
              <a:rPr lang="en" sz="1000">
                <a:solidFill>
                  <a:srgbClr val="000000"/>
                </a:solidFill>
                <a:latin typeface="Roboto Serif Medium"/>
                <a:ea typeface="Roboto Serif Medium"/>
                <a:cs typeface="Roboto Serif Medium"/>
                <a:sym typeface="Roboto Serif Medium"/>
              </a:rPr>
              <a:t> [7]</a:t>
            </a:r>
            <a:endParaRPr sz="1000">
              <a:solidFill>
                <a:srgbClr val="000000"/>
              </a:solidFill>
              <a:latin typeface="Roboto Serif Medium"/>
              <a:ea typeface="Roboto Serif Medium"/>
              <a:cs typeface="Roboto Serif Medium"/>
              <a:sym typeface="Roboto Serif Medium"/>
            </a:endParaRPr>
          </a:p>
          <a:p>
            <a:pPr indent="-292100" lvl="0" marL="457200" rtl="0" algn="l">
              <a:lnSpc>
                <a:spcPct val="115000"/>
              </a:lnSpc>
              <a:spcBef>
                <a:spcPts val="0"/>
              </a:spcBef>
              <a:spcAft>
                <a:spcPts val="0"/>
              </a:spcAft>
              <a:buSzPts val="1000"/>
              <a:buFont typeface="Arial"/>
              <a:buChar char="●"/>
            </a:pPr>
            <a:r>
              <a:rPr lang="en" sz="1000">
                <a:solidFill>
                  <a:srgbClr val="000000"/>
                </a:solidFill>
                <a:latin typeface="Roboto Serif Medium"/>
                <a:ea typeface="Roboto Serif Medium"/>
                <a:cs typeface="Roboto Serif Medium"/>
                <a:sym typeface="Roboto Serif Medium"/>
              </a:rPr>
              <a:t>Our team was dedicated to preparing for the worst case scenario in every pricing estimation to avoid future surprises. Therefore our team has estimated a training cost of </a:t>
            </a:r>
            <a:r>
              <a:rPr lang="en" sz="1000" u="sng">
                <a:solidFill>
                  <a:srgbClr val="000000"/>
                </a:solidFill>
                <a:latin typeface="Roboto Serif Medium"/>
                <a:ea typeface="Roboto Serif Medium"/>
                <a:cs typeface="Roboto Serif Medium"/>
                <a:sym typeface="Roboto Serif Medium"/>
              </a:rPr>
              <a:t>$1,500</a:t>
            </a:r>
            <a:endParaRPr sz="1000" u="sng">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rPr lang="en" sz="1000">
                <a:solidFill>
                  <a:srgbClr val="000000"/>
                </a:solidFill>
                <a:latin typeface="Roboto Serif Medium"/>
                <a:ea typeface="Roboto Serif Medium"/>
                <a:cs typeface="Roboto Serif Medium"/>
                <a:sym typeface="Roboto Serif Medium"/>
              </a:rPr>
              <a:t>Total Estimated Cost: </a:t>
            </a:r>
            <a:r>
              <a:rPr lang="en" sz="1000" u="sng">
                <a:solidFill>
                  <a:srgbClr val="000000"/>
                </a:solidFill>
                <a:latin typeface="Roboto Serif Medium"/>
                <a:ea typeface="Roboto Serif Medium"/>
                <a:cs typeface="Roboto Serif Medium"/>
                <a:sym typeface="Roboto Serif Medium"/>
              </a:rPr>
              <a:t>$24,700</a:t>
            </a:r>
            <a:endParaRPr sz="1000" u="sng">
              <a:solidFill>
                <a:srgbClr val="000000"/>
              </a:solidFill>
              <a:latin typeface="Roboto Serif Medium"/>
              <a:ea typeface="Roboto Serif Medium"/>
              <a:cs typeface="Roboto Serif Medium"/>
              <a:sym typeface="Roboto Serif Medium"/>
            </a:endParaRPr>
          </a:p>
          <a:p>
            <a:pPr indent="0" lvl="0" marL="0" rtl="0" algn="l">
              <a:spcBef>
                <a:spcPts val="0"/>
              </a:spcBef>
              <a:spcAft>
                <a:spcPts val="1200"/>
              </a:spcAft>
              <a:buNone/>
            </a:pPr>
            <a:r>
              <a:t/>
            </a:r>
            <a:endParaRPr sz="1700">
              <a:latin typeface="Roboto Serif Medium"/>
              <a:ea typeface="Roboto Serif Medium"/>
              <a:cs typeface="Roboto Serif Medium"/>
              <a:sym typeface="Roboto Serif Medium"/>
            </a:endParaRPr>
          </a:p>
        </p:txBody>
      </p:sp>
      <p:sp>
        <p:nvSpPr>
          <p:cNvPr id="664" name="Google Shape;664;p53"/>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Cost, Effort, and Pricing Estimation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54"/>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000000"/>
                </a:solidFill>
                <a:latin typeface="Roboto Serif Medium"/>
                <a:ea typeface="Roboto Serif Medium"/>
                <a:cs typeface="Roboto Serif Medium"/>
                <a:sym typeface="Roboto Serif Medium"/>
              </a:rPr>
              <a:t>Total Estimated Cost: </a:t>
            </a:r>
            <a:r>
              <a:rPr lang="en" sz="1400" u="sng">
                <a:solidFill>
                  <a:srgbClr val="000000"/>
                </a:solidFill>
                <a:latin typeface="Roboto Serif Medium"/>
                <a:ea typeface="Roboto Serif Medium"/>
                <a:cs typeface="Roboto Serif Medium"/>
                <a:sym typeface="Roboto Serif Medium"/>
              </a:rPr>
              <a:t>$24,700</a:t>
            </a:r>
            <a:endParaRPr sz="1400" u="sng">
              <a:solidFill>
                <a:srgbClr val="000000"/>
              </a:solidFill>
              <a:latin typeface="Roboto Serif Medium"/>
              <a:ea typeface="Roboto Serif Medium"/>
              <a:cs typeface="Roboto Serif Medium"/>
              <a:sym typeface="Roboto Serif Medium"/>
            </a:endParaRPr>
          </a:p>
          <a:p>
            <a:pPr indent="0" lvl="0" marL="0" rtl="0" algn="l">
              <a:spcBef>
                <a:spcPts val="0"/>
              </a:spcBef>
              <a:spcAft>
                <a:spcPts val="1200"/>
              </a:spcAft>
              <a:buNone/>
            </a:pPr>
            <a:r>
              <a:t/>
            </a:r>
            <a:endParaRPr/>
          </a:p>
        </p:txBody>
      </p:sp>
      <p:sp>
        <p:nvSpPr>
          <p:cNvPr id="670" name="Google Shape;670;p54"/>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Cost, Effort, and Pricing Estimation</a:t>
            </a:r>
            <a:endParaRPr/>
          </a:p>
        </p:txBody>
      </p:sp>
      <p:graphicFrame>
        <p:nvGraphicFramePr>
          <p:cNvPr id="671" name="Google Shape;671;p54"/>
          <p:cNvGraphicFramePr/>
          <p:nvPr/>
        </p:nvGraphicFramePr>
        <p:xfrm>
          <a:off x="539500" y="1883050"/>
          <a:ext cx="3000000" cy="3000000"/>
        </p:xfrm>
        <a:graphic>
          <a:graphicData uri="http://schemas.openxmlformats.org/drawingml/2006/table">
            <a:tbl>
              <a:tblPr>
                <a:noFill/>
                <a:tableStyleId>{ECC8A951-BFEF-46C3-A70B-AEE0331C7FCE}</a:tableStyleId>
              </a:tblPr>
              <a:tblGrid>
                <a:gridCol w="3542525"/>
                <a:gridCol w="3542525"/>
              </a:tblGrid>
              <a:tr h="404925">
                <a:tc>
                  <a:txBody>
                    <a:bodyPr/>
                    <a:lstStyle/>
                    <a:p>
                      <a:pPr indent="0" lvl="0" marL="0" rtl="0" algn="l">
                        <a:spcBef>
                          <a:spcPts val="0"/>
                        </a:spcBef>
                        <a:spcAft>
                          <a:spcPts val="0"/>
                        </a:spcAft>
                        <a:buNone/>
                      </a:pPr>
                      <a:r>
                        <a:rPr b="1" lang="en">
                          <a:latin typeface="Roboto Serif"/>
                          <a:ea typeface="Roboto Serif"/>
                          <a:cs typeface="Roboto Serif"/>
                          <a:sym typeface="Roboto Serif"/>
                        </a:rPr>
                        <a:t>Component</a:t>
                      </a:r>
                      <a:endParaRPr b="1">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b="1" lang="en">
                          <a:latin typeface="Roboto Serif"/>
                          <a:ea typeface="Roboto Serif"/>
                          <a:cs typeface="Roboto Serif"/>
                          <a:sym typeface="Roboto Serif"/>
                        </a:rPr>
                        <a:t>Cost (USD)</a:t>
                      </a:r>
                      <a:endParaRPr b="1">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404925">
                <a:tc>
                  <a:txBody>
                    <a:bodyPr/>
                    <a:lstStyle/>
                    <a:p>
                      <a:pPr indent="0" lvl="0" marL="0" rtl="0" algn="l">
                        <a:spcBef>
                          <a:spcPts val="0"/>
                        </a:spcBef>
                        <a:spcAft>
                          <a:spcPts val="0"/>
                        </a:spcAft>
                        <a:buNone/>
                      </a:pPr>
                      <a:r>
                        <a:rPr lang="en">
                          <a:latin typeface="Roboto Serif"/>
                          <a:ea typeface="Roboto Serif"/>
                          <a:cs typeface="Roboto Serif"/>
                          <a:sym typeface="Roboto Serif"/>
                        </a:rPr>
                        <a:t>Personnel</a:t>
                      </a:r>
                      <a:endParaRPr>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lang="en">
                          <a:latin typeface="Roboto Serif"/>
                          <a:ea typeface="Roboto Serif"/>
                          <a:cs typeface="Roboto Serif"/>
                          <a:sym typeface="Roboto Serif"/>
                        </a:rPr>
                        <a:t>$16,200</a:t>
                      </a:r>
                      <a:endParaRPr>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404925">
                <a:tc>
                  <a:txBody>
                    <a:bodyPr/>
                    <a:lstStyle/>
                    <a:p>
                      <a:pPr indent="0" lvl="0" marL="0" rtl="0" algn="l">
                        <a:spcBef>
                          <a:spcPts val="0"/>
                        </a:spcBef>
                        <a:spcAft>
                          <a:spcPts val="0"/>
                        </a:spcAft>
                        <a:buNone/>
                      </a:pPr>
                      <a:r>
                        <a:rPr lang="en">
                          <a:latin typeface="Roboto Serif"/>
                          <a:ea typeface="Roboto Serif"/>
                          <a:cs typeface="Roboto Serif"/>
                          <a:sym typeface="Roboto Serif"/>
                        </a:rPr>
                        <a:t>Hardware</a:t>
                      </a:r>
                      <a:endParaRPr>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lang="en">
                          <a:latin typeface="Roboto Serif"/>
                          <a:ea typeface="Roboto Serif"/>
                          <a:cs typeface="Roboto Serif"/>
                          <a:sym typeface="Roboto Serif"/>
                        </a:rPr>
                        <a:t>$5,000</a:t>
                      </a:r>
                      <a:endParaRPr>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404925">
                <a:tc>
                  <a:txBody>
                    <a:bodyPr/>
                    <a:lstStyle/>
                    <a:p>
                      <a:pPr indent="0" lvl="0" marL="0" rtl="0" algn="l">
                        <a:spcBef>
                          <a:spcPts val="0"/>
                        </a:spcBef>
                        <a:spcAft>
                          <a:spcPts val="0"/>
                        </a:spcAft>
                        <a:buNone/>
                      </a:pPr>
                      <a:r>
                        <a:rPr lang="en">
                          <a:latin typeface="Roboto Serif"/>
                          <a:ea typeface="Roboto Serif"/>
                          <a:cs typeface="Roboto Serif"/>
                          <a:sym typeface="Roboto Serif"/>
                        </a:rPr>
                        <a:t>Software</a:t>
                      </a:r>
                      <a:endParaRPr>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lang="en">
                          <a:latin typeface="Roboto Serif"/>
                          <a:ea typeface="Roboto Serif"/>
                          <a:cs typeface="Roboto Serif"/>
                          <a:sym typeface="Roboto Serif"/>
                        </a:rPr>
                        <a:t>$2,000</a:t>
                      </a:r>
                      <a:endParaRPr>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404925">
                <a:tc>
                  <a:txBody>
                    <a:bodyPr/>
                    <a:lstStyle/>
                    <a:p>
                      <a:pPr indent="0" lvl="0" marL="0" rtl="0" algn="l">
                        <a:spcBef>
                          <a:spcPts val="0"/>
                        </a:spcBef>
                        <a:spcAft>
                          <a:spcPts val="0"/>
                        </a:spcAft>
                        <a:buNone/>
                      </a:pPr>
                      <a:r>
                        <a:rPr lang="en">
                          <a:latin typeface="Roboto Serif"/>
                          <a:ea typeface="Roboto Serif"/>
                          <a:cs typeface="Roboto Serif"/>
                          <a:sym typeface="Roboto Serif"/>
                        </a:rPr>
                        <a:t>Training</a:t>
                      </a:r>
                      <a:endParaRPr>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lang="en">
                          <a:latin typeface="Roboto Serif"/>
                          <a:ea typeface="Roboto Serif"/>
                          <a:cs typeface="Roboto Serif"/>
                          <a:sym typeface="Roboto Serif"/>
                        </a:rPr>
                        <a:t>$1,500</a:t>
                      </a:r>
                      <a:endParaRPr>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r h="404925">
                <a:tc>
                  <a:txBody>
                    <a:bodyPr/>
                    <a:lstStyle/>
                    <a:p>
                      <a:pPr indent="0" lvl="0" marL="0" rtl="0" algn="l">
                        <a:spcBef>
                          <a:spcPts val="0"/>
                        </a:spcBef>
                        <a:spcAft>
                          <a:spcPts val="0"/>
                        </a:spcAft>
                        <a:buNone/>
                      </a:pPr>
                      <a:r>
                        <a:rPr b="1" lang="en">
                          <a:latin typeface="Roboto Serif"/>
                          <a:ea typeface="Roboto Serif"/>
                          <a:cs typeface="Roboto Serif"/>
                          <a:sym typeface="Roboto Serif"/>
                        </a:rPr>
                        <a:t>Total Cost</a:t>
                      </a:r>
                      <a:endParaRPr b="1">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c>
                  <a:txBody>
                    <a:bodyPr/>
                    <a:lstStyle/>
                    <a:p>
                      <a:pPr indent="0" lvl="0" marL="0" rtl="0" algn="l">
                        <a:spcBef>
                          <a:spcPts val="0"/>
                        </a:spcBef>
                        <a:spcAft>
                          <a:spcPts val="0"/>
                        </a:spcAft>
                        <a:buNone/>
                      </a:pPr>
                      <a:r>
                        <a:rPr b="1" lang="en">
                          <a:latin typeface="Roboto Serif"/>
                          <a:ea typeface="Roboto Serif"/>
                          <a:cs typeface="Roboto Serif"/>
                          <a:sym typeface="Roboto Serif"/>
                        </a:rPr>
                        <a:t>$24,700</a:t>
                      </a:r>
                      <a:endParaRPr b="1">
                        <a:latin typeface="Roboto Serif"/>
                        <a:ea typeface="Roboto Serif"/>
                        <a:cs typeface="Roboto Serif"/>
                        <a:sym typeface="Roboto Serif"/>
                      </a:endParaRPr>
                    </a:p>
                  </a:txBody>
                  <a:tcPr marT="63500" marB="63500" marR="63500" marL="63500">
                    <a:lnL cap="flat" cmpd="sng" w="12700">
                      <a:solidFill>
                        <a:srgbClr val="434343"/>
                      </a:solidFill>
                      <a:prstDash val="solid"/>
                      <a:round/>
                      <a:headEnd len="sm" w="sm" type="none"/>
                      <a:tailEnd len="sm" w="sm" type="none"/>
                    </a:lnL>
                    <a:lnR cap="flat" cmpd="sng" w="12700">
                      <a:solidFill>
                        <a:srgbClr val="434343"/>
                      </a:solidFill>
                      <a:prstDash val="solid"/>
                      <a:round/>
                      <a:headEnd len="sm" w="sm" type="none"/>
                      <a:tailEnd len="sm" w="sm" type="none"/>
                    </a:lnR>
                    <a:lnT cap="flat" cmpd="sng" w="12700">
                      <a:solidFill>
                        <a:srgbClr val="434343"/>
                      </a:solidFill>
                      <a:prstDash val="solid"/>
                      <a:round/>
                      <a:headEnd len="sm" w="sm" type="none"/>
                      <a:tailEnd len="sm" w="sm" type="none"/>
                    </a:lnT>
                    <a:lnB cap="flat" cmpd="sng" w="12700">
                      <a:solidFill>
                        <a:srgbClr val="434343"/>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55"/>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rgbClr val="000000"/>
                </a:solidFill>
                <a:latin typeface="Roboto Serif Medium"/>
                <a:ea typeface="Roboto Serif Medium"/>
                <a:cs typeface="Roboto Serif Medium"/>
                <a:sym typeface="Roboto Serif Medium"/>
              </a:rPr>
              <a:t> </a:t>
            </a:r>
            <a:r>
              <a:rPr lang="en" sz="1500">
                <a:solidFill>
                  <a:srgbClr val="000000"/>
                </a:solidFill>
                <a:latin typeface="Roboto Serif Medium"/>
                <a:ea typeface="Roboto Serif Medium"/>
                <a:cs typeface="Roboto Serif Medium"/>
                <a:sym typeface="Roboto Serif Medium"/>
              </a:rPr>
              <a:t>Product Pricing: </a:t>
            </a:r>
            <a:r>
              <a:rPr lang="en" sz="1500" u="sng">
                <a:solidFill>
                  <a:srgbClr val="000000"/>
                </a:solidFill>
                <a:latin typeface="Roboto Serif Medium"/>
                <a:ea typeface="Roboto Serif Medium"/>
                <a:cs typeface="Roboto Serif Medium"/>
                <a:sym typeface="Roboto Serif Medium"/>
              </a:rPr>
              <a:t>$41,990</a:t>
            </a:r>
            <a:endParaRPr sz="1500" u="sng">
              <a:solidFill>
                <a:srgbClr val="000000"/>
              </a:solidFill>
              <a:latin typeface="Roboto Serif Medium"/>
              <a:ea typeface="Roboto Serif Medium"/>
              <a:cs typeface="Roboto Serif Medium"/>
              <a:sym typeface="Roboto Serif Medium"/>
            </a:endParaRPr>
          </a:p>
          <a:p>
            <a:pPr indent="457200" lvl="0" marL="0" rtl="0" algn="l">
              <a:lnSpc>
                <a:spcPct val="115000"/>
              </a:lnSpc>
              <a:spcBef>
                <a:spcPts val="0"/>
              </a:spcBef>
              <a:spcAft>
                <a:spcPts val="0"/>
              </a:spcAft>
              <a:buNone/>
            </a:pPr>
            <a:r>
              <a:rPr lang="en">
                <a:solidFill>
                  <a:srgbClr val="000000"/>
                </a:solidFill>
                <a:latin typeface="Roboto Serif Medium"/>
                <a:ea typeface="Roboto Serif Medium"/>
                <a:cs typeface="Roboto Serif Medium"/>
                <a:sym typeface="Roboto Serif Medium"/>
              </a:rPr>
              <a:t>Based on the Cost Estimation Report, our team has decided that our product pricing of $41,990 (following a 70% profitability margin) is fair for our development team. Still, at the same time, it keeps our product accessible to a more significant majority of institutions. When deciding on a price for our project, our team had to weigh the average profitability margin for a SaaS product. According to our researched data, an excellent gross margin for a SaaS company is 75%+. [8] However, since our project goal and motivation focus on providing students with a less stressful and more engaging way to learn, we decided that a profit margin of 70% better aligns with our project scope, even if it is considered low. </a:t>
            </a:r>
            <a:endParaRPr>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t/>
            </a:r>
            <a:endParaRPr sz="1100">
              <a:solidFill>
                <a:srgbClr val="000000"/>
              </a:solidFill>
              <a:latin typeface="Roboto Serif Medium"/>
              <a:ea typeface="Roboto Serif Medium"/>
              <a:cs typeface="Roboto Serif Medium"/>
              <a:sym typeface="Roboto Serif Medium"/>
            </a:endParaRPr>
          </a:p>
          <a:p>
            <a:pPr indent="0" lvl="0" marL="0" rtl="0" algn="l">
              <a:spcBef>
                <a:spcPts val="0"/>
              </a:spcBef>
              <a:spcAft>
                <a:spcPts val="1200"/>
              </a:spcAft>
              <a:buNone/>
            </a:pPr>
            <a:r>
              <a:t/>
            </a:r>
            <a:endParaRPr/>
          </a:p>
        </p:txBody>
      </p:sp>
      <p:sp>
        <p:nvSpPr>
          <p:cNvPr id="677" name="Google Shape;677;p55"/>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Cost, Effort, and Pricing Estimation</a:t>
            </a:r>
            <a:endParaRPr/>
          </a:p>
        </p:txBody>
      </p:sp>
      <p:pic>
        <p:nvPicPr>
          <p:cNvPr id="678" name="Google Shape;678;p55"/>
          <p:cNvPicPr preferRelativeResize="0"/>
          <p:nvPr/>
        </p:nvPicPr>
        <p:blipFill>
          <a:blip r:embed="rId3">
            <a:alphaModFix/>
          </a:blip>
          <a:stretch>
            <a:fillRect/>
          </a:stretch>
        </p:blipFill>
        <p:spPr>
          <a:xfrm>
            <a:off x="4114800" y="2993425"/>
            <a:ext cx="2150075" cy="2150075"/>
          </a:xfrm>
          <a:prstGeom prst="rect">
            <a:avLst/>
          </a:prstGeom>
          <a:noFill/>
          <a:ln>
            <a:noFill/>
          </a:ln>
        </p:spPr>
      </p:pic>
      <p:sp>
        <p:nvSpPr>
          <p:cNvPr id="679" name="Google Shape;679;p55"/>
          <p:cNvSpPr txBox="1"/>
          <p:nvPr/>
        </p:nvSpPr>
        <p:spPr>
          <a:xfrm>
            <a:off x="6264875" y="4555050"/>
            <a:ext cx="1176900" cy="17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
              <a:t>OpenAI. (2024). </a:t>
            </a:r>
            <a:r>
              <a:rPr i="1" lang="en" sz="500"/>
              <a:t>A professional scene depicting a team meeting about product pricing for an educational software project</a:t>
            </a:r>
            <a:r>
              <a:rPr lang="en" sz="500"/>
              <a:t> [AI-generated image]. DALL-E. Available upon request in ChatGPT.</a:t>
            </a:r>
            <a:endParaRPr sz="200">
              <a:solidFill>
                <a:schemeClr val="lt1"/>
              </a:solidFill>
              <a:latin typeface="Quicksand"/>
              <a:ea typeface="Quicksand"/>
              <a:cs typeface="Quicksand"/>
              <a:sym typeface="Quicksan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56"/>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rgbClr val="000000"/>
                </a:solidFill>
                <a:latin typeface="Roboto Serif Medium"/>
                <a:ea typeface="Roboto Serif Medium"/>
                <a:cs typeface="Roboto Serif Medium"/>
                <a:sym typeface="Roboto Serif Medium"/>
              </a:rPr>
              <a:t>We will use the python library </a:t>
            </a:r>
            <a:r>
              <a:rPr i="1" lang="en" sz="1500" u="sng">
                <a:solidFill>
                  <a:srgbClr val="000000"/>
                </a:solidFill>
                <a:latin typeface="Roboto Serif Medium"/>
                <a:ea typeface="Roboto Serif Medium"/>
                <a:cs typeface="Roboto Serif Medium"/>
                <a:sym typeface="Roboto Serif Medium"/>
              </a:rPr>
              <a:t>unittest </a:t>
            </a:r>
            <a:r>
              <a:rPr lang="en" sz="1500">
                <a:solidFill>
                  <a:srgbClr val="000000"/>
                </a:solidFill>
                <a:latin typeface="Roboto Serif Medium"/>
                <a:ea typeface="Roboto Serif Medium"/>
                <a:cs typeface="Roboto Serif Medium"/>
                <a:sym typeface="Roboto Serif Medium"/>
              </a:rPr>
              <a:t>to test this method. We will also code using the </a:t>
            </a:r>
            <a:r>
              <a:rPr i="1" lang="en" sz="1500" u="sng">
                <a:solidFill>
                  <a:srgbClr val="000000"/>
                </a:solidFill>
                <a:latin typeface="Roboto Serif Medium"/>
                <a:ea typeface="Roboto Serif Medium"/>
                <a:cs typeface="Roboto Serif Medium"/>
                <a:sym typeface="Roboto Serif Medium"/>
              </a:rPr>
              <a:t>Google Collab</a:t>
            </a:r>
            <a:r>
              <a:rPr lang="en" sz="1500">
                <a:solidFill>
                  <a:srgbClr val="000000"/>
                </a:solidFill>
                <a:latin typeface="Roboto Serif Medium"/>
                <a:ea typeface="Roboto Serif Medium"/>
                <a:cs typeface="Roboto Serif Medium"/>
                <a:sym typeface="Roboto Serif Medium"/>
              </a:rPr>
              <a:t> environment, as it allows for sharing and editing across team members.</a:t>
            </a:r>
            <a:endParaRPr sz="1500">
              <a:solidFill>
                <a:srgbClr val="000000"/>
              </a:solidFill>
              <a:latin typeface="Roboto Serif Medium"/>
              <a:ea typeface="Roboto Serif Medium"/>
              <a:cs typeface="Roboto Serif Medium"/>
              <a:sym typeface="Roboto Serif Medium"/>
            </a:endParaRPr>
          </a:p>
          <a:p>
            <a:pPr indent="0" lvl="0" marL="0" rtl="0" algn="l">
              <a:lnSpc>
                <a:spcPct val="115000"/>
              </a:lnSpc>
              <a:spcBef>
                <a:spcPts val="0"/>
              </a:spcBef>
              <a:spcAft>
                <a:spcPts val="0"/>
              </a:spcAft>
              <a:buNone/>
            </a:pPr>
            <a:r>
              <a:rPr i="1" lang="en" sz="1500">
                <a:solidFill>
                  <a:srgbClr val="000000"/>
                </a:solidFill>
                <a:latin typeface="Roboto Serif Medium"/>
                <a:ea typeface="Roboto Serif Medium"/>
                <a:cs typeface="Roboto Serif Medium"/>
                <a:sym typeface="Roboto Serif Medium"/>
              </a:rPr>
              <a:t>Test Cases:</a:t>
            </a:r>
            <a:endParaRPr i="1" sz="1500">
              <a:solidFill>
                <a:srgbClr val="000000"/>
              </a:solidFill>
              <a:latin typeface="Roboto Serif Medium"/>
              <a:ea typeface="Roboto Serif Medium"/>
              <a:cs typeface="Roboto Serif Medium"/>
              <a:sym typeface="Roboto Serif Medium"/>
            </a:endParaRPr>
          </a:p>
          <a:p>
            <a:pPr indent="-323850" lvl="0" marL="457200" rtl="0" algn="l">
              <a:lnSpc>
                <a:spcPct val="115000"/>
              </a:lnSpc>
              <a:spcBef>
                <a:spcPts val="0"/>
              </a:spcBef>
              <a:spcAft>
                <a:spcPts val="0"/>
              </a:spcAft>
              <a:buClr>
                <a:srgbClr val="000000"/>
              </a:buClr>
              <a:buSzPts val="1500"/>
              <a:buFont typeface="Roboto Serif Medium"/>
              <a:buAutoNum type="arabicPeriod"/>
            </a:pPr>
            <a:r>
              <a:rPr lang="en" sz="1500" u="sng">
                <a:solidFill>
                  <a:srgbClr val="000000"/>
                </a:solidFill>
                <a:latin typeface="Roboto Serif Medium"/>
                <a:ea typeface="Roboto Serif Medium"/>
                <a:cs typeface="Roboto Serif Medium"/>
                <a:sym typeface="Roboto Serif Medium"/>
              </a:rPr>
              <a:t>Normal Case:</a:t>
            </a:r>
            <a:r>
              <a:rPr lang="en" sz="1500">
                <a:solidFill>
                  <a:srgbClr val="000000"/>
                </a:solidFill>
                <a:latin typeface="Roboto Serif Medium"/>
                <a:ea typeface="Roboto Serif Medium"/>
                <a:cs typeface="Roboto Serif Medium"/>
                <a:sym typeface="Roboto Serif Medium"/>
              </a:rPr>
              <a:t> The student completed some assignments</a:t>
            </a:r>
            <a:endParaRPr sz="1500">
              <a:solidFill>
                <a:srgbClr val="000000"/>
              </a:solidFill>
              <a:latin typeface="Roboto Serif Medium"/>
              <a:ea typeface="Roboto Serif Medium"/>
              <a:cs typeface="Roboto Serif Medium"/>
              <a:sym typeface="Roboto Serif Medium"/>
            </a:endParaRPr>
          </a:p>
          <a:p>
            <a:pPr indent="-323850" lvl="0" marL="457200" rtl="0" algn="l">
              <a:lnSpc>
                <a:spcPct val="115000"/>
              </a:lnSpc>
              <a:spcBef>
                <a:spcPts val="0"/>
              </a:spcBef>
              <a:spcAft>
                <a:spcPts val="0"/>
              </a:spcAft>
              <a:buClr>
                <a:srgbClr val="000000"/>
              </a:buClr>
              <a:buSzPts val="1500"/>
              <a:buFont typeface="Roboto Serif Medium"/>
              <a:buAutoNum type="arabicPeriod"/>
            </a:pPr>
            <a:r>
              <a:rPr lang="en" sz="1500" u="sng">
                <a:solidFill>
                  <a:srgbClr val="000000"/>
                </a:solidFill>
                <a:latin typeface="Roboto Serif Medium"/>
                <a:ea typeface="Roboto Serif Medium"/>
                <a:cs typeface="Roboto Serif Medium"/>
                <a:sym typeface="Roboto Serif Medium"/>
              </a:rPr>
              <a:t>Boundary Case:</a:t>
            </a:r>
            <a:r>
              <a:rPr lang="en" sz="1500">
                <a:solidFill>
                  <a:srgbClr val="000000"/>
                </a:solidFill>
                <a:latin typeface="Roboto Serif Medium"/>
                <a:ea typeface="Roboto Serif Medium"/>
                <a:cs typeface="Roboto Serif Medium"/>
                <a:sym typeface="Roboto Serif Medium"/>
              </a:rPr>
              <a:t> The student completed all assignments</a:t>
            </a:r>
            <a:endParaRPr sz="1500">
              <a:solidFill>
                <a:srgbClr val="000000"/>
              </a:solidFill>
              <a:latin typeface="Roboto Serif Medium"/>
              <a:ea typeface="Roboto Serif Medium"/>
              <a:cs typeface="Roboto Serif Medium"/>
              <a:sym typeface="Roboto Serif Medium"/>
            </a:endParaRPr>
          </a:p>
          <a:p>
            <a:pPr indent="-323850" lvl="0" marL="457200" rtl="0" algn="l">
              <a:lnSpc>
                <a:spcPct val="115000"/>
              </a:lnSpc>
              <a:spcBef>
                <a:spcPts val="0"/>
              </a:spcBef>
              <a:spcAft>
                <a:spcPts val="0"/>
              </a:spcAft>
              <a:buClr>
                <a:srgbClr val="000000"/>
              </a:buClr>
              <a:buSzPts val="1500"/>
              <a:buFont typeface="Roboto Serif Medium"/>
              <a:buAutoNum type="arabicPeriod"/>
            </a:pPr>
            <a:r>
              <a:rPr lang="en" sz="1500" u="sng">
                <a:solidFill>
                  <a:srgbClr val="000000"/>
                </a:solidFill>
                <a:latin typeface="Roboto Serif Medium"/>
                <a:ea typeface="Roboto Serif Medium"/>
                <a:cs typeface="Roboto Serif Medium"/>
                <a:sym typeface="Roboto Serif Medium"/>
              </a:rPr>
              <a:t>Zero Case:</a:t>
            </a:r>
            <a:r>
              <a:rPr lang="en" sz="1500">
                <a:solidFill>
                  <a:srgbClr val="000000"/>
                </a:solidFill>
                <a:latin typeface="Roboto Serif Medium"/>
                <a:ea typeface="Roboto Serif Medium"/>
                <a:cs typeface="Roboto Serif Medium"/>
                <a:sym typeface="Roboto Serif Medium"/>
              </a:rPr>
              <a:t> The student hasn’t completed any assignments</a:t>
            </a:r>
            <a:endParaRPr sz="1500">
              <a:solidFill>
                <a:srgbClr val="000000"/>
              </a:solidFill>
              <a:latin typeface="Roboto Serif Medium"/>
              <a:ea typeface="Roboto Serif Medium"/>
              <a:cs typeface="Roboto Serif Medium"/>
              <a:sym typeface="Roboto Serif Medium"/>
            </a:endParaRPr>
          </a:p>
          <a:p>
            <a:pPr indent="-323850" lvl="0" marL="457200" rtl="0" algn="l">
              <a:lnSpc>
                <a:spcPct val="115000"/>
              </a:lnSpc>
              <a:spcBef>
                <a:spcPts val="0"/>
              </a:spcBef>
              <a:spcAft>
                <a:spcPts val="0"/>
              </a:spcAft>
              <a:buClr>
                <a:srgbClr val="000000"/>
              </a:buClr>
              <a:buSzPts val="1500"/>
              <a:buFont typeface="Roboto Serif Medium"/>
              <a:buAutoNum type="arabicPeriod"/>
            </a:pPr>
            <a:r>
              <a:rPr lang="en" sz="1500" u="sng">
                <a:solidFill>
                  <a:srgbClr val="000000"/>
                </a:solidFill>
                <a:latin typeface="Roboto Serif Medium"/>
                <a:ea typeface="Roboto Serif Medium"/>
                <a:cs typeface="Roboto Serif Medium"/>
                <a:sym typeface="Roboto Serif Medium"/>
              </a:rPr>
              <a:t>Edge Case:</a:t>
            </a:r>
            <a:r>
              <a:rPr lang="en" sz="1500">
                <a:solidFill>
                  <a:srgbClr val="000000"/>
                </a:solidFill>
                <a:latin typeface="Roboto Serif Medium"/>
                <a:ea typeface="Roboto Serif Medium"/>
                <a:cs typeface="Roboto Serif Medium"/>
                <a:sym typeface="Roboto Serif Medium"/>
              </a:rPr>
              <a:t> There are no assignments assigned to the student (tests the possibility of division by 0)</a:t>
            </a:r>
            <a:endParaRPr sz="1500">
              <a:solidFill>
                <a:srgbClr val="000000"/>
              </a:solidFill>
              <a:latin typeface="Roboto Serif Medium"/>
              <a:ea typeface="Roboto Serif Medium"/>
              <a:cs typeface="Roboto Serif Medium"/>
              <a:sym typeface="Roboto Serif Medium"/>
            </a:endParaRPr>
          </a:p>
          <a:p>
            <a:pPr indent="457200" lvl="0" marL="0" rtl="0" algn="l">
              <a:lnSpc>
                <a:spcPct val="115000"/>
              </a:lnSpc>
              <a:spcBef>
                <a:spcPts val="0"/>
              </a:spcBef>
              <a:spcAft>
                <a:spcPts val="0"/>
              </a:spcAft>
              <a:buNone/>
            </a:pPr>
            <a:r>
              <a:t/>
            </a:r>
            <a:endParaRPr sz="1500">
              <a:solidFill>
                <a:srgbClr val="000000"/>
              </a:solidFill>
              <a:latin typeface="Roboto Serif Medium"/>
              <a:ea typeface="Roboto Serif Medium"/>
              <a:cs typeface="Roboto Serif Medium"/>
              <a:sym typeface="Roboto Serif Medium"/>
            </a:endParaRPr>
          </a:p>
          <a:p>
            <a:pPr indent="0" lvl="0" marL="0" rtl="0" algn="l">
              <a:spcBef>
                <a:spcPts val="0"/>
              </a:spcBef>
              <a:spcAft>
                <a:spcPts val="1200"/>
              </a:spcAft>
              <a:buNone/>
            </a:pPr>
            <a:r>
              <a:t/>
            </a:r>
            <a:endParaRPr sz="1800">
              <a:latin typeface="Roboto Serif Medium"/>
              <a:ea typeface="Roboto Serif Medium"/>
              <a:cs typeface="Roboto Serif Medium"/>
              <a:sym typeface="Roboto Serif Medium"/>
            </a:endParaRPr>
          </a:p>
        </p:txBody>
      </p:sp>
      <p:sp>
        <p:nvSpPr>
          <p:cNvPr id="685" name="Google Shape;685;p56"/>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Unit Test Plan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57"/>
          <p:cNvSpPr txBox="1"/>
          <p:nvPr>
            <p:ph idx="1" type="subTitle"/>
          </p:nvPr>
        </p:nvSpPr>
        <p:spPr>
          <a:xfrm>
            <a:off x="0" y="1075250"/>
            <a:ext cx="5628900" cy="327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100">
                <a:solidFill>
                  <a:srgbClr val="000000"/>
                </a:solidFill>
                <a:latin typeface="Roboto Serif"/>
                <a:ea typeface="Roboto Serif"/>
                <a:cs typeface="Roboto Serif"/>
                <a:sym typeface="Roboto Serif"/>
              </a:rPr>
              <a:t>Test Cases and Results:</a:t>
            </a:r>
            <a:endParaRPr i="1"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Roboto Serif"/>
              <a:buAutoNum type="arabicPeriod"/>
            </a:pPr>
            <a:r>
              <a:rPr lang="en" sz="1100" u="sng">
                <a:solidFill>
                  <a:srgbClr val="000000"/>
                </a:solidFill>
                <a:latin typeface="Roboto Serif"/>
                <a:ea typeface="Roboto Serif"/>
                <a:cs typeface="Roboto Serif"/>
                <a:sym typeface="Roboto Serif"/>
              </a:rPr>
              <a:t>Normal Case:</a:t>
            </a:r>
            <a:r>
              <a:rPr lang="en" sz="1100">
                <a:solidFill>
                  <a:srgbClr val="000000"/>
                </a:solidFill>
                <a:latin typeface="Roboto Serif"/>
                <a:ea typeface="Roboto Serif"/>
                <a:cs typeface="Roboto Serif"/>
                <a:sym typeface="Roboto Serif"/>
              </a:rPr>
              <a:t> </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Input: </a:t>
            </a:r>
            <a:r>
              <a:rPr lang="en" sz="1100">
                <a:solidFill>
                  <a:srgbClr val="000000"/>
                </a:solidFill>
                <a:latin typeface="Roboto Serif"/>
                <a:ea typeface="Roboto Serif"/>
                <a:cs typeface="Roboto Serif"/>
                <a:sym typeface="Roboto Serif"/>
              </a:rPr>
              <a:t>We created a scenario where 5 assignments were completed out of 10 total assignments </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Expected Output: </a:t>
            </a:r>
            <a:r>
              <a:rPr lang="en" sz="1100">
                <a:solidFill>
                  <a:srgbClr val="000000"/>
                </a:solidFill>
                <a:latin typeface="Roboto Serif"/>
                <a:ea typeface="Roboto Serif"/>
                <a:cs typeface="Roboto Serif"/>
                <a:sym typeface="Roboto Serif"/>
              </a:rPr>
              <a:t>50%</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Result: </a:t>
            </a:r>
            <a:r>
              <a:rPr lang="en" sz="1100">
                <a:solidFill>
                  <a:srgbClr val="000000"/>
                </a:solidFill>
                <a:latin typeface="Roboto Serif"/>
                <a:ea typeface="Roboto Serif"/>
                <a:cs typeface="Roboto Serif"/>
                <a:sym typeface="Roboto Serif"/>
              </a:rPr>
              <a:t>ok (pass)</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Roboto Serif"/>
              <a:buAutoNum type="arabicPeriod"/>
            </a:pPr>
            <a:r>
              <a:rPr lang="en" sz="1100" u="sng">
                <a:solidFill>
                  <a:srgbClr val="000000"/>
                </a:solidFill>
                <a:latin typeface="Roboto Serif"/>
                <a:ea typeface="Roboto Serif"/>
                <a:cs typeface="Roboto Serif"/>
                <a:sym typeface="Roboto Serif"/>
              </a:rPr>
              <a:t>Boundary Case:</a:t>
            </a:r>
            <a:r>
              <a:rPr lang="en" sz="1100">
                <a:solidFill>
                  <a:srgbClr val="000000"/>
                </a:solidFill>
                <a:latin typeface="Roboto Serif"/>
                <a:ea typeface="Roboto Serif"/>
                <a:cs typeface="Roboto Serif"/>
                <a:sym typeface="Roboto Serif"/>
              </a:rPr>
              <a:t> </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Input: </a:t>
            </a:r>
            <a:r>
              <a:rPr lang="en" sz="1100">
                <a:solidFill>
                  <a:srgbClr val="000000"/>
                </a:solidFill>
                <a:latin typeface="Roboto Serif"/>
                <a:ea typeface="Roboto Serif"/>
                <a:cs typeface="Roboto Serif"/>
                <a:sym typeface="Roboto Serif"/>
              </a:rPr>
              <a:t>We created a scenario where 10 assignments were completed out of 10 total assignments</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Expected Output: </a:t>
            </a:r>
            <a:r>
              <a:rPr lang="en" sz="1100">
                <a:solidFill>
                  <a:srgbClr val="000000"/>
                </a:solidFill>
                <a:latin typeface="Roboto Serif"/>
                <a:ea typeface="Roboto Serif"/>
                <a:cs typeface="Roboto Serif"/>
                <a:sym typeface="Roboto Serif"/>
              </a:rPr>
              <a:t>100%</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Result: </a:t>
            </a:r>
            <a:r>
              <a:rPr lang="en" sz="1100">
                <a:solidFill>
                  <a:srgbClr val="000000"/>
                </a:solidFill>
                <a:latin typeface="Roboto Serif"/>
                <a:ea typeface="Roboto Serif"/>
                <a:cs typeface="Roboto Serif"/>
                <a:sym typeface="Roboto Serif"/>
              </a:rPr>
              <a:t>ok (pass)</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Roboto Serif"/>
              <a:buAutoNum type="arabicPeriod"/>
            </a:pPr>
            <a:r>
              <a:rPr lang="en" sz="1100" u="sng">
                <a:solidFill>
                  <a:srgbClr val="000000"/>
                </a:solidFill>
                <a:latin typeface="Roboto Serif"/>
                <a:ea typeface="Roboto Serif"/>
                <a:cs typeface="Roboto Serif"/>
                <a:sym typeface="Roboto Serif"/>
              </a:rPr>
              <a:t>Zero Case:</a:t>
            </a:r>
            <a:r>
              <a:rPr lang="en" sz="1100">
                <a:solidFill>
                  <a:srgbClr val="000000"/>
                </a:solidFill>
                <a:latin typeface="Roboto Serif"/>
                <a:ea typeface="Roboto Serif"/>
                <a:cs typeface="Roboto Serif"/>
                <a:sym typeface="Roboto Serif"/>
              </a:rPr>
              <a:t> </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Input: </a:t>
            </a:r>
            <a:r>
              <a:rPr lang="en" sz="1100">
                <a:solidFill>
                  <a:srgbClr val="000000"/>
                </a:solidFill>
                <a:latin typeface="Roboto Serif"/>
                <a:ea typeface="Roboto Serif"/>
                <a:cs typeface="Roboto Serif"/>
                <a:sym typeface="Roboto Serif"/>
              </a:rPr>
              <a:t>We created a scenario where 0 assignments were completed out of 10 total assignments</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Expected Output: </a:t>
            </a:r>
            <a:r>
              <a:rPr lang="en" sz="1100">
                <a:solidFill>
                  <a:srgbClr val="000000"/>
                </a:solidFill>
                <a:latin typeface="Roboto Serif"/>
                <a:ea typeface="Roboto Serif"/>
                <a:cs typeface="Roboto Serif"/>
                <a:sym typeface="Roboto Serif"/>
              </a:rPr>
              <a:t>0%</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Result: </a:t>
            </a:r>
            <a:r>
              <a:rPr lang="en" sz="1100">
                <a:solidFill>
                  <a:srgbClr val="000000"/>
                </a:solidFill>
                <a:latin typeface="Roboto Serif"/>
                <a:ea typeface="Roboto Serif"/>
                <a:cs typeface="Roboto Serif"/>
                <a:sym typeface="Roboto Serif"/>
              </a:rPr>
              <a:t>ok (pass)</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Roboto Serif"/>
              <a:buAutoNum type="arabicPeriod"/>
            </a:pPr>
            <a:r>
              <a:rPr lang="en" sz="1100" u="sng">
                <a:solidFill>
                  <a:srgbClr val="000000"/>
                </a:solidFill>
                <a:latin typeface="Roboto Serif"/>
                <a:ea typeface="Roboto Serif"/>
                <a:cs typeface="Roboto Serif"/>
                <a:sym typeface="Roboto Serif"/>
              </a:rPr>
              <a:t>Edge Case:</a:t>
            </a:r>
            <a:r>
              <a:rPr lang="en" sz="1100">
                <a:solidFill>
                  <a:srgbClr val="000000"/>
                </a:solidFill>
                <a:latin typeface="Roboto Serif"/>
                <a:ea typeface="Roboto Serif"/>
                <a:cs typeface="Roboto Serif"/>
                <a:sym typeface="Roboto Serif"/>
              </a:rPr>
              <a:t> </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Input: </a:t>
            </a:r>
            <a:r>
              <a:rPr lang="en" sz="1100">
                <a:solidFill>
                  <a:srgbClr val="000000"/>
                </a:solidFill>
                <a:latin typeface="Roboto Serif"/>
                <a:ea typeface="Roboto Serif"/>
                <a:cs typeface="Roboto Serif"/>
                <a:sym typeface="Roboto Serif"/>
              </a:rPr>
              <a:t>We created a scenario where 0 assignments were completed out of 0</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Expected Output: </a:t>
            </a:r>
            <a:r>
              <a:rPr lang="en" sz="1100">
                <a:solidFill>
                  <a:srgbClr val="000000"/>
                </a:solidFill>
                <a:latin typeface="Roboto Serif"/>
                <a:ea typeface="Roboto Serif"/>
                <a:cs typeface="Roboto Serif"/>
                <a:sym typeface="Roboto Serif"/>
              </a:rPr>
              <a:t>0% (no errors as a result of division by 0)</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i="1" lang="en" sz="1100">
                <a:solidFill>
                  <a:srgbClr val="000000"/>
                </a:solidFill>
                <a:latin typeface="Roboto Serif"/>
                <a:ea typeface="Roboto Serif"/>
                <a:cs typeface="Roboto Serif"/>
                <a:sym typeface="Roboto Serif"/>
              </a:rPr>
              <a:t>Result: </a:t>
            </a:r>
            <a:r>
              <a:rPr lang="en" sz="1100">
                <a:solidFill>
                  <a:srgbClr val="000000"/>
                </a:solidFill>
                <a:latin typeface="Roboto Serif"/>
                <a:ea typeface="Roboto Serif"/>
                <a:cs typeface="Roboto Serif"/>
                <a:sym typeface="Roboto Serif"/>
              </a:rPr>
              <a:t>ok (pass)</a:t>
            </a:r>
            <a:endParaRPr sz="1100">
              <a:solidFill>
                <a:srgbClr val="000000"/>
              </a:solidFill>
              <a:latin typeface="Roboto Serif"/>
              <a:ea typeface="Roboto Serif"/>
              <a:cs typeface="Roboto Serif"/>
              <a:sym typeface="Roboto Serif"/>
            </a:endParaRPr>
          </a:p>
          <a:p>
            <a:pPr indent="0" lvl="0" marL="0" rtl="0" algn="l">
              <a:spcBef>
                <a:spcPts val="0"/>
              </a:spcBef>
              <a:spcAft>
                <a:spcPts val="1200"/>
              </a:spcAft>
              <a:buNone/>
            </a:pPr>
            <a:r>
              <a:t/>
            </a:r>
            <a:endParaRPr/>
          </a:p>
        </p:txBody>
      </p:sp>
      <p:sp>
        <p:nvSpPr>
          <p:cNvPr id="691" name="Google Shape;691;p57"/>
          <p:cNvSpPr txBox="1"/>
          <p:nvPr>
            <p:ph type="title"/>
          </p:nvPr>
        </p:nvSpPr>
        <p:spPr>
          <a:xfrm>
            <a:off x="713250"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Unit Test Plan</a:t>
            </a:r>
            <a:endParaRPr/>
          </a:p>
        </p:txBody>
      </p:sp>
      <p:pic>
        <p:nvPicPr>
          <p:cNvPr id="692" name="Google Shape;692;p57"/>
          <p:cNvPicPr preferRelativeResize="0"/>
          <p:nvPr/>
        </p:nvPicPr>
        <p:blipFill>
          <a:blip r:embed="rId3">
            <a:alphaModFix/>
          </a:blip>
          <a:stretch>
            <a:fillRect/>
          </a:stretch>
        </p:blipFill>
        <p:spPr>
          <a:xfrm>
            <a:off x="5726500" y="1248050"/>
            <a:ext cx="3197100" cy="3722400"/>
          </a:xfrm>
          <a:prstGeom prst="rect">
            <a:avLst/>
          </a:prstGeom>
          <a:noFill/>
          <a:ln cap="flat" cmpd="sng" w="76200">
            <a:solidFill>
              <a:srgbClr val="242424"/>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58"/>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000000"/>
                </a:solidFill>
                <a:latin typeface="Roboto Serif"/>
                <a:ea typeface="Roboto Serif"/>
                <a:cs typeface="Roboto Serif"/>
                <a:sym typeface="Roboto Serif"/>
              </a:rPr>
              <a:t>We have found 3 products that already exists that are similar to our proposed project which are:</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Roboto Serif"/>
              <a:buAutoNum type="arabicPeriod"/>
            </a:pPr>
            <a:r>
              <a:rPr i="1" lang="en" sz="1100" u="sng">
                <a:solidFill>
                  <a:srgbClr val="000000"/>
                </a:solidFill>
                <a:latin typeface="Roboto Serif"/>
                <a:ea typeface="Roboto Serif"/>
                <a:cs typeface="Roboto Serif"/>
                <a:sym typeface="Roboto Serif"/>
              </a:rPr>
              <a:t>ClassDojo</a:t>
            </a:r>
            <a:endParaRPr i="1" sz="1100" u="sng">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lang="en" sz="1100">
                <a:solidFill>
                  <a:srgbClr val="000000"/>
                </a:solidFill>
                <a:latin typeface="Roboto Serif"/>
                <a:ea typeface="Roboto Serif"/>
                <a:cs typeface="Roboto Serif"/>
                <a:sym typeface="Roboto Serif"/>
              </a:rPr>
              <a:t>ClassDojo is a communication app for teachers, students, and families, focusing on building classroom culture through feedback and rewards. This app however focuses more on behavior tracking and communication than academic visualization.</a:t>
            </a:r>
            <a:r>
              <a:rPr lang="en" sz="1100">
                <a:solidFill>
                  <a:srgbClr val="000000"/>
                </a:solidFill>
                <a:latin typeface="Roboto Serif"/>
                <a:ea typeface="Roboto Serif"/>
                <a:cs typeface="Roboto Serif"/>
                <a:sym typeface="Roboto Serif"/>
              </a:rPr>
              <a:t> [9], [10], [11]</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Roboto Serif"/>
              <a:buAutoNum type="arabicPeriod"/>
            </a:pPr>
            <a:r>
              <a:rPr i="1" lang="en" sz="1100" u="sng">
                <a:solidFill>
                  <a:srgbClr val="000000"/>
                </a:solidFill>
                <a:latin typeface="Roboto Serif"/>
                <a:ea typeface="Roboto Serif"/>
                <a:cs typeface="Roboto Serif"/>
                <a:sym typeface="Roboto Serif"/>
              </a:rPr>
              <a:t>Kahoot!</a:t>
            </a:r>
            <a:endParaRPr i="1" sz="1100" u="sng">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Arial"/>
              <a:buAutoNum type="alphaLcPeriod"/>
            </a:pPr>
            <a:r>
              <a:rPr lang="en" sz="1100">
                <a:solidFill>
                  <a:srgbClr val="000000"/>
                </a:solidFill>
                <a:latin typeface="Roboto Serif"/>
                <a:ea typeface="Roboto Serif"/>
                <a:cs typeface="Roboto Serif"/>
                <a:sym typeface="Roboto Serif"/>
              </a:rPr>
              <a:t>Kahoot! is a popular program that creates a competitive, game show-like environment for quizzes and other learning activities. While this program shares </a:t>
            </a:r>
            <a:r>
              <a:rPr b="1" lang="en" sz="1100">
                <a:solidFill>
                  <a:srgbClr val="000000"/>
                </a:solidFill>
                <a:latin typeface="Roboto Serif"/>
                <a:ea typeface="Roboto Serif"/>
                <a:cs typeface="Roboto Serif"/>
                <a:sym typeface="Roboto Serif"/>
              </a:rPr>
              <a:t>IVASI</a:t>
            </a:r>
            <a:r>
              <a:rPr lang="en" sz="1100">
                <a:solidFill>
                  <a:srgbClr val="000000"/>
                </a:solidFill>
                <a:latin typeface="Roboto Serif"/>
                <a:ea typeface="Roboto Serif"/>
                <a:cs typeface="Roboto Serif"/>
                <a:sym typeface="Roboto Serif"/>
              </a:rPr>
              <a:t>’s goal of gamifying academic studies, it lacks the ability to track individual academic progress. </a:t>
            </a:r>
            <a:r>
              <a:rPr lang="en" sz="1100">
                <a:solidFill>
                  <a:srgbClr val="000000"/>
                </a:solidFill>
                <a:latin typeface="Roboto Serif"/>
                <a:ea typeface="Roboto Serif"/>
                <a:cs typeface="Roboto Serif"/>
                <a:sym typeface="Roboto Serif"/>
              </a:rPr>
              <a:t>[9], [10], [11]</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Roboto Serif"/>
              <a:buAutoNum type="arabicPeriod"/>
            </a:pPr>
            <a:r>
              <a:rPr i="1" lang="en" sz="1100" u="sng">
                <a:solidFill>
                  <a:srgbClr val="000000"/>
                </a:solidFill>
                <a:latin typeface="Roboto Serif"/>
                <a:ea typeface="Roboto Serif"/>
                <a:cs typeface="Roboto Serif"/>
                <a:sym typeface="Roboto Serif"/>
              </a:rPr>
              <a:t>Quizlet</a:t>
            </a:r>
            <a:endParaRPr i="1" sz="1100" u="sng">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lang="en" sz="1100">
                <a:solidFill>
                  <a:srgbClr val="000000"/>
                </a:solidFill>
                <a:latin typeface="Roboto Serif"/>
                <a:ea typeface="Roboto Serif"/>
                <a:cs typeface="Roboto Serif"/>
                <a:sym typeface="Roboto Serif"/>
              </a:rPr>
              <a:t>Quizlet is a platform that offers tools such as flashcards and games to aid students in their studies. While this program is a great way for students to get engaged it lacks the capability to track overall academic progress and provide individual specific feedback.</a:t>
            </a:r>
            <a:r>
              <a:rPr lang="en" sz="1100">
                <a:solidFill>
                  <a:srgbClr val="000000"/>
                </a:solidFill>
                <a:latin typeface="Roboto Serif"/>
                <a:ea typeface="Roboto Serif"/>
                <a:cs typeface="Roboto Serif"/>
                <a:sym typeface="Roboto Serif"/>
              </a:rPr>
              <a:t> [9], [10], [11]</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Roboto Serif"/>
              <a:buAutoNum type="arabicPeriod"/>
            </a:pPr>
            <a:r>
              <a:rPr i="1" lang="en" sz="1100" u="sng">
                <a:solidFill>
                  <a:srgbClr val="000000"/>
                </a:solidFill>
                <a:latin typeface="Roboto Serif"/>
                <a:ea typeface="Roboto Serif"/>
                <a:cs typeface="Roboto Serif"/>
                <a:sym typeface="Roboto Serif"/>
              </a:rPr>
              <a:t>Edmodo</a:t>
            </a:r>
            <a:endParaRPr i="1" sz="1100" u="sng">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AutoNum type="alphaLcPeriod"/>
            </a:pPr>
            <a:r>
              <a:rPr lang="en" sz="1100">
                <a:solidFill>
                  <a:srgbClr val="000000"/>
                </a:solidFill>
                <a:latin typeface="Roboto Serif"/>
                <a:ea typeface="Roboto Serif"/>
                <a:cs typeface="Roboto Serif"/>
                <a:sym typeface="Roboto Serif"/>
              </a:rPr>
              <a:t>Edmodo is a more comprehensive learning management system (LMS) that incorporates assignment tracking, grading, and messaging between teachers and students. Although not heavily gamified, it supports classroom engagement through interaction and feedback. [9], [10], [11]</a:t>
            </a:r>
            <a:endParaRPr sz="1100">
              <a:solidFill>
                <a:srgbClr val="000000"/>
              </a:solidFill>
              <a:latin typeface="Roboto Serif"/>
              <a:ea typeface="Roboto Serif"/>
              <a:cs typeface="Roboto Serif"/>
              <a:sym typeface="Roboto Serif"/>
            </a:endParaRPr>
          </a:p>
        </p:txBody>
      </p:sp>
      <p:sp>
        <p:nvSpPr>
          <p:cNvPr id="698" name="Google Shape;698;p58"/>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Similar Products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59"/>
          <p:cNvSpPr txBox="1"/>
          <p:nvPr>
            <p:ph idx="1" type="subTitle"/>
          </p:nvPr>
        </p:nvSpPr>
        <p:spPr>
          <a:xfrm>
            <a:off x="539500" y="1150475"/>
            <a:ext cx="8064900" cy="3993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000000"/>
                </a:solidFill>
                <a:latin typeface="Roboto Serif"/>
                <a:ea typeface="Roboto Serif"/>
                <a:cs typeface="Roboto Serif"/>
                <a:sym typeface="Roboto Serif"/>
              </a:rPr>
              <a:t>Adherence to Project Scope</a:t>
            </a:r>
            <a:r>
              <a:rPr lang="en" sz="1100">
                <a:solidFill>
                  <a:srgbClr val="000000"/>
                </a:solidFill>
                <a:latin typeface="Roboto Serif"/>
                <a:ea typeface="Roboto Serif"/>
                <a:cs typeface="Roboto Serif"/>
                <a:sym typeface="Roboto Serif"/>
              </a:rPr>
              <a:t>: Our team maintained alignment with the original project scope, goals, and outlined requirements, ensuring we stayed true to the project’s intended direction.</a:t>
            </a:r>
            <a:endParaRPr sz="1100">
              <a:solidFill>
                <a:srgbClr val="000000"/>
              </a:solidFill>
              <a:latin typeface="Roboto Serif"/>
              <a:ea typeface="Roboto Serif"/>
              <a:cs typeface="Roboto Serif"/>
              <a:sym typeface="Roboto Serif"/>
            </a:endParaRPr>
          </a:p>
          <a:p>
            <a:pPr indent="0" lvl="0" marL="0" rtl="0" algn="l">
              <a:lnSpc>
                <a:spcPct val="115000"/>
              </a:lnSpc>
              <a:spcBef>
                <a:spcPts val="0"/>
              </a:spcBef>
              <a:spcAft>
                <a:spcPts val="0"/>
              </a:spcAft>
              <a:buNone/>
            </a:pPr>
            <a:r>
              <a:rPr b="1" lang="en" sz="1100">
                <a:solidFill>
                  <a:srgbClr val="000000"/>
                </a:solidFill>
                <a:latin typeface="Roboto Serif"/>
                <a:ea typeface="Roboto Serif"/>
                <a:cs typeface="Roboto Serif"/>
                <a:sym typeface="Roboto Serif"/>
              </a:rPr>
              <a:t>Effective Team Communication</a:t>
            </a:r>
            <a:r>
              <a:rPr lang="en" sz="1100">
                <a:solidFill>
                  <a:srgbClr val="000000"/>
                </a:solidFill>
                <a:latin typeface="Roboto Serif"/>
                <a:ea typeface="Roboto Serif"/>
                <a:cs typeface="Roboto Serif"/>
                <a:sym typeface="Roboto Serif"/>
              </a:rPr>
              <a:t>: Strong communication within the team allowed us to quickly adapt and respond to unforeseen challenges, leading to a smoother development process.</a:t>
            </a:r>
            <a:endParaRPr sz="1100">
              <a:solidFill>
                <a:srgbClr val="000000"/>
              </a:solidFill>
              <a:latin typeface="Roboto Serif"/>
              <a:ea typeface="Roboto Serif"/>
              <a:cs typeface="Roboto Serif"/>
              <a:sym typeface="Roboto Serif"/>
            </a:endParaRPr>
          </a:p>
          <a:p>
            <a:pPr indent="0" lvl="0" marL="0" rtl="0" algn="l">
              <a:lnSpc>
                <a:spcPct val="115000"/>
              </a:lnSpc>
              <a:spcBef>
                <a:spcPts val="0"/>
              </a:spcBef>
              <a:spcAft>
                <a:spcPts val="0"/>
              </a:spcAft>
              <a:buNone/>
            </a:pPr>
            <a:r>
              <a:rPr b="1" lang="en" sz="1100">
                <a:solidFill>
                  <a:srgbClr val="000000"/>
                </a:solidFill>
                <a:latin typeface="Roboto Serif"/>
                <a:ea typeface="Roboto Serif"/>
                <a:cs typeface="Roboto Serif"/>
                <a:sym typeface="Roboto Serif"/>
              </a:rPr>
              <a:t>Diagram Adjustments</a:t>
            </a:r>
            <a:r>
              <a:rPr lang="en" sz="1100">
                <a:solidFill>
                  <a:srgbClr val="000000"/>
                </a:solidFill>
                <a:latin typeface="Roboto Serif"/>
                <a:ea typeface="Roboto Serif"/>
                <a:cs typeface="Roboto Serif"/>
                <a:sym typeface="Roboto Serif"/>
              </a:rPr>
              <a:t>:</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1200"/>
              </a:spcBef>
              <a:spcAft>
                <a:spcPts val="0"/>
              </a:spcAft>
              <a:buClr>
                <a:srgbClr val="000000"/>
              </a:buClr>
              <a:buSzPts val="1100"/>
              <a:buFont typeface="Arial"/>
              <a:buChar char="●"/>
            </a:pPr>
            <a:r>
              <a:rPr b="1" lang="en" sz="1100">
                <a:solidFill>
                  <a:srgbClr val="000000"/>
                </a:solidFill>
                <a:latin typeface="Roboto Serif"/>
                <a:ea typeface="Roboto Serif"/>
                <a:cs typeface="Roboto Serif"/>
                <a:sym typeface="Roboto Serif"/>
              </a:rPr>
              <a:t>Sequence Diagram (View Personal Info)</a:t>
            </a:r>
            <a:r>
              <a:rPr lang="en" sz="1100">
                <a:solidFill>
                  <a:srgbClr val="000000"/>
                </a:solidFill>
                <a:latin typeface="Roboto Serif"/>
                <a:ea typeface="Roboto Serif"/>
                <a:cs typeface="Roboto Serif"/>
                <a:sym typeface="Roboto Serif"/>
              </a:rPr>
              <a:t>: Modifications were made to improve clarity and correct errors in documentation.</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Arial"/>
              <a:buChar char="●"/>
            </a:pPr>
            <a:r>
              <a:rPr b="1" lang="en" sz="1100">
                <a:solidFill>
                  <a:srgbClr val="000000"/>
                </a:solidFill>
                <a:latin typeface="Roboto Serif"/>
                <a:ea typeface="Roboto Serif"/>
                <a:cs typeface="Roboto Serif"/>
                <a:sym typeface="Roboto Serif"/>
              </a:rPr>
              <a:t>Class Diagram</a:t>
            </a:r>
            <a:r>
              <a:rPr lang="en" sz="1100">
                <a:solidFill>
                  <a:srgbClr val="000000"/>
                </a:solidFill>
                <a:latin typeface="Roboto Serif"/>
                <a:ea typeface="Roboto Serif"/>
                <a:cs typeface="Roboto Serif"/>
                <a:sym typeface="Roboto Serif"/>
              </a:rPr>
              <a:t>: Revised to reflect a more accurate representation of relationships and interactions within the system.</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Arial"/>
              <a:buChar char="●"/>
            </a:pPr>
            <a:r>
              <a:rPr b="1" lang="en" sz="1100">
                <a:solidFill>
                  <a:srgbClr val="000000"/>
                </a:solidFill>
                <a:latin typeface="Roboto Serif"/>
                <a:ea typeface="Roboto Serif"/>
                <a:cs typeface="Roboto Serif"/>
                <a:sym typeface="Roboto Serif"/>
              </a:rPr>
              <a:t>Architectural Design (Repository Architecture Pattern)</a:t>
            </a:r>
            <a:r>
              <a:rPr lang="en" sz="1100">
                <a:solidFill>
                  <a:srgbClr val="000000"/>
                </a:solidFill>
                <a:latin typeface="Roboto Serif"/>
                <a:ea typeface="Roboto Serif"/>
                <a:cs typeface="Roboto Serif"/>
                <a:sym typeface="Roboto Serif"/>
              </a:rPr>
              <a:t>: Adjusted to enhance system design,  format flexibility, cross platform support and align with best practices.</a:t>
            </a:r>
            <a:endParaRPr sz="1100">
              <a:solidFill>
                <a:srgbClr val="000000"/>
              </a:solidFill>
              <a:latin typeface="Roboto Serif"/>
              <a:ea typeface="Roboto Serif"/>
              <a:cs typeface="Roboto Serif"/>
              <a:sym typeface="Roboto Serif"/>
            </a:endParaRPr>
          </a:p>
          <a:p>
            <a:pPr indent="0" lvl="0" marL="0" rtl="0" algn="l">
              <a:lnSpc>
                <a:spcPct val="115000"/>
              </a:lnSpc>
              <a:spcBef>
                <a:spcPts val="1200"/>
              </a:spcBef>
              <a:spcAft>
                <a:spcPts val="0"/>
              </a:spcAft>
              <a:buNone/>
            </a:pPr>
            <a:r>
              <a:rPr b="1" lang="en" sz="1100">
                <a:solidFill>
                  <a:srgbClr val="000000"/>
                </a:solidFill>
                <a:latin typeface="Roboto Serif"/>
                <a:ea typeface="Roboto Serif"/>
                <a:cs typeface="Roboto Serif"/>
                <a:sym typeface="Roboto Serif"/>
              </a:rPr>
              <a:t>Requirement Revisions</a:t>
            </a:r>
            <a:r>
              <a:rPr lang="en" sz="1100">
                <a:solidFill>
                  <a:srgbClr val="000000"/>
                </a:solidFill>
                <a:latin typeface="Roboto Serif"/>
                <a:ea typeface="Roboto Serif"/>
                <a:cs typeface="Roboto Serif"/>
                <a:sym typeface="Roboto Serif"/>
              </a:rPr>
              <a:t>:</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1200"/>
              </a:spcBef>
              <a:spcAft>
                <a:spcPts val="0"/>
              </a:spcAft>
              <a:buClr>
                <a:srgbClr val="000000"/>
              </a:buClr>
              <a:buSzPts val="1100"/>
              <a:buFont typeface="Arial"/>
              <a:buChar char="●"/>
            </a:pPr>
            <a:r>
              <a:rPr b="1" lang="en" sz="1100">
                <a:solidFill>
                  <a:srgbClr val="000000"/>
                </a:solidFill>
                <a:latin typeface="Roboto Serif"/>
                <a:ea typeface="Roboto Serif"/>
                <a:cs typeface="Roboto Serif"/>
                <a:sym typeface="Roboto Serif"/>
              </a:rPr>
              <a:t>Functional and Non-Functional Requirements</a:t>
            </a:r>
            <a:r>
              <a:rPr lang="en" sz="1100">
                <a:solidFill>
                  <a:srgbClr val="000000"/>
                </a:solidFill>
                <a:latin typeface="Roboto Serif"/>
                <a:ea typeface="Roboto Serif"/>
                <a:cs typeface="Roboto Serif"/>
                <a:sym typeface="Roboto Serif"/>
              </a:rPr>
              <a:t>: Documentation was refined to enhance specificity, addressing potential ambiguities that could lead to legal or operational issues. This ensured a clear and accurate conveyance of our project’s scope and objectives.</a:t>
            </a:r>
            <a:endParaRPr sz="1100">
              <a:solidFill>
                <a:srgbClr val="000000"/>
              </a:solidFill>
              <a:latin typeface="Roboto Serif"/>
              <a:ea typeface="Roboto Serif"/>
              <a:cs typeface="Roboto Serif"/>
              <a:sym typeface="Roboto Serif"/>
            </a:endParaRPr>
          </a:p>
          <a:p>
            <a:pPr indent="0" lvl="0" marL="0" rtl="0" algn="l">
              <a:lnSpc>
                <a:spcPct val="115000"/>
              </a:lnSpc>
              <a:spcBef>
                <a:spcPts val="1200"/>
              </a:spcBef>
              <a:spcAft>
                <a:spcPts val="0"/>
              </a:spcAft>
              <a:buNone/>
            </a:pPr>
            <a:r>
              <a:rPr b="1" lang="en" sz="1100">
                <a:solidFill>
                  <a:srgbClr val="000000"/>
                </a:solidFill>
                <a:latin typeface="Roboto Serif"/>
                <a:ea typeface="Roboto Serif"/>
                <a:cs typeface="Roboto Serif"/>
                <a:sym typeface="Roboto Serif"/>
              </a:rPr>
              <a:t>Outcome</a:t>
            </a:r>
            <a:r>
              <a:rPr lang="en" sz="1100">
                <a:solidFill>
                  <a:srgbClr val="000000"/>
                </a:solidFill>
                <a:latin typeface="Roboto Serif"/>
                <a:ea typeface="Roboto Serif"/>
                <a:cs typeface="Roboto Serif"/>
                <a:sym typeface="Roboto Serif"/>
              </a:rPr>
              <a:t>: We successfully designed, executed, and iterated on the project plan, effectively addressing any issues along the way, resulting in a stable, presentable product that meets the project’s goals.</a:t>
            </a:r>
            <a:endParaRPr sz="1100">
              <a:solidFill>
                <a:srgbClr val="000000"/>
              </a:solidFill>
              <a:latin typeface="Roboto Serif"/>
              <a:ea typeface="Roboto Serif"/>
              <a:cs typeface="Roboto Serif"/>
              <a:sym typeface="Roboto Serif"/>
            </a:endParaRPr>
          </a:p>
          <a:p>
            <a:pPr indent="0" lvl="0" marL="0" rtl="0" algn="l">
              <a:lnSpc>
                <a:spcPct val="115000"/>
              </a:lnSpc>
              <a:spcBef>
                <a:spcPts val="0"/>
              </a:spcBef>
              <a:spcAft>
                <a:spcPts val="0"/>
              </a:spcAft>
              <a:buNone/>
            </a:pPr>
            <a:r>
              <a:t/>
            </a:r>
            <a:endParaRPr b="1" sz="1100">
              <a:solidFill>
                <a:srgbClr val="000000"/>
              </a:solidFill>
              <a:latin typeface="Arial"/>
              <a:ea typeface="Arial"/>
              <a:cs typeface="Arial"/>
              <a:sym typeface="Arial"/>
            </a:endParaRPr>
          </a:p>
          <a:p>
            <a:pPr indent="0" lvl="0" marL="0" rtl="0" algn="l">
              <a:spcBef>
                <a:spcPts val="0"/>
              </a:spcBef>
              <a:spcAft>
                <a:spcPts val="1200"/>
              </a:spcAft>
              <a:buNone/>
            </a:pPr>
            <a:r>
              <a:t/>
            </a:r>
            <a:endParaRPr sz="1500"/>
          </a:p>
        </p:txBody>
      </p:sp>
      <p:sp>
        <p:nvSpPr>
          <p:cNvPr id="704" name="Google Shape;704;p59"/>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a:t>
            </a:r>
            <a:r>
              <a:rPr lang="en"/>
              <a:t>Summary</a:t>
            </a: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60"/>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 Case Diagram</a:t>
            </a:r>
            <a:endParaRPr b="0"/>
          </a:p>
        </p:txBody>
      </p:sp>
      <p:pic>
        <p:nvPicPr>
          <p:cNvPr id="710" name="Google Shape;710;p60"/>
          <p:cNvPicPr preferRelativeResize="0"/>
          <p:nvPr/>
        </p:nvPicPr>
        <p:blipFill>
          <a:blip r:embed="rId3">
            <a:alphaModFix/>
          </a:blip>
          <a:stretch>
            <a:fillRect/>
          </a:stretch>
        </p:blipFill>
        <p:spPr>
          <a:xfrm>
            <a:off x="2233913" y="1400600"/>
            <a:ext cx="4676125" cy="3529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43"/>
          <p:cNvSpPr txBox="1"/>
          <p:nvPr>
            <p:ph idx="1" type="subTitle"/>
          </p:nvPr>
        </p:nvSpPr>
        <p:spPr>
          <a:xfrm>
            <a:off x="539500" y="1150475"/>
            <a:ext cx="8064900" cy="36732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Serif"/>
              <a:buChar char="●"/>
            </a:pPr>
            <a:r>
              <a:rPr lang="en" sz="1400">
                <a:solidFill>
                  <a:srgbClr val="0E101A"/>
                </a:solidFill>
                <a:latin typeface="Roboto Serif"/>
                <a:ea typeface="Roboto Serif"/>
                <a:cs typeface="Roboto Serif"/>
                <a:sym typeface="Roboto Serif"/>
              </a:rPr>
              <a:t>Implementing the engineering design process to create a program that can be seamlessly integrated into a classroom learning environment</a:t>
            </a:r>
            <a:endParaRPr sz="1400">
              <a:solidFill>
                <a:srgbClr val="0E101A"/>
              </a:solidFill>
              <a:latin typeface="Roboto Serif"/>
              <a:ea typeface="Roboto Serif"/>
              <a:cs typeface="Roboto Serif"/>
              <a:sym typeface="Roboto Serif"/>
            </a:endParaRPr>
          </a:p>
          <a:p>
            <a:pPr indent="-317500" lvl="1" marL="914400" rtl="0" algn="l">
              <a:spcBef>
                <a:spcPts val="0"/>
              </a:spcBef>
              <a:spcAft>
                <a:spcPts val="0"/>
              </a:spcAft>
              <a:buSzPts val="1400"/>
              <a:buFont typeface="Roboto Serif"/>
              <a:buChar char="●"/>
            </a:pPr>
            <a:r>
              <a:rPr lang="en">
                <a:solidFill>
                  <a:srgbClr val="0E101A"/>
                </a:solidFill>
                <a:latin typeface="Roboto Serif"/>
                <a:ea typeface="Roboto Serif"/>
                <a:cs typeface="Roboto Serif"/>
                <a:sym typeface="Roboto Serif"/>
              </a:rPr>
              <a:t>Convert a course’s assignments, quizzes, and other related tasks into a video game-like format.</a:t>
            </a:r>
            <a:endParaRPr>
              <a:solidFill>
                <a:srgbClr val="0E101A"/>
              </a:solidFill>
              <a:latin typeface="Roboto Serif"/>
              <a:ea typeface="Roboto Serif"/>
              <a:cs typeface="Roboto Serif"/>
              <a:sym typeface="Roboto Serif"/>
            </a:endParaRPr>
          </a:p>
          <a:p>
            <a:pPr indent="-317500" lvl="1" marL="914400" rtl="0" algn="l">
              <a:spcBef>
                <a:spcPts val="0"/>
              </a:spcBef>
              <a:spcAft>
                <a:spcPts val="0"/>
              </a:spcAft>
              <a:buSzPts val="1400"/>
              <a:buFont typeface="Roboto Serif"/>
              <a:buChar char="●"/>
            </a:pPr>
            <a:r>
              <a:rPr lang="en">
                <a:solidFill>
                  <a:srgbClr val="0E101A"/>
                </a:solidFill>
                <a:latin typeface="Roboto Serif"/>
                <a:ea typeface="Roboto Serif"/>
                <a:cs typeface="Roboto Serif"/>
                <a:sym typeface="Roboto Serif"/>
              </a:rPr>
              <a:t>The aim is to design a program that would help students stay engaged with the content as well as visualize their academic progress/standing in the class.</a:t>
            </a:r>
            <a:endParaRPr>
              <a:solidFill>
                <a:srgbClr val="0E101A"/>
              </a:solidFill>
              <a:latin typeface="Roboto Serif"/>
              <a:ea typeface="Roboto Serif"/>
              <a:cs typeface="Roboto Serif"/>
              <a:sym typeface="Roboto Serif"/>
            </a:endParaRPr>
          </a:p>
          <a:p>
            <a:pPr indent="0" lvl="0" marL="0" rtl="0" algn="l">
              <a:spcBef>
                <a:spcPts val="0"/>
              </a:spcBef>
              <a:spcAft>
                <a:spcPts val="1200"/>
              </a:spcAft>
              <a:buNone/>
            </a:pPr>
            <a:r>
              <a:t/>
            </a:r>
            <a:endParaRPr sz="1400">
              <a:solidFill>
                <a:srgbClr val="000000"/>
              </a:solidFill>
              <a:latin typeface="Roboto Serif Medium"/>
              <a:ea typeface="Roboto Serif Medium"/>
              <a:cs typeface="Roboto Serif Medium"/>
              <a:sym typeface="Roboto Serif Medium"/>
            </a:endParaRPr>
          </a:p>
        </p:txBody>
      </p:sp>
      <p:sp>
        <p:nvSpPr>
          <p:cNvPr id="594" name="Google Shape;594;p43"/>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Goal</a:t>
            </a:r>
            <a:endParaRPr/>
          </a:p>
        </p:txBody>
      </p:sp>
      <p:pic>
        <p:nvPicPr>
          <p:cNvPr id="595" name="Google Shape;595;p43"/>
          <p:cNvPicPr preferRelativeResize="0"/>
          <p:nvPr/>
        </p:nvPicPr>
        <p:blipFill>
          <a:blip r:embed="rId3">
            <a:alphaModFix/>
          </a:blip>
          <a:stretch>
            <a:fillRect/>
          </a:stretch>
        </p:blipFill>
        <p:spPr>
          <a:xfrm>
            <a:off x="2558925" y="2961175"/>
            <a:ext cx="3803651" cy="2139551"/>
          </a:xfrm>
          <a:prstGeom prst="rect">
            <a:avLst/>
          </a:prstGeom>
          <a:noFill/>
          <a:ln>
            <a:noFill/>
          </a:ln>
        </p:spPr>
      </p:pic>
      <p:sp>
        <p:nvSpPr>
          <p:cNvPr id="596" name="Google Shape;596;p43"/>
          <p:cNvSpPr txBox="1"/>
          <p:nvPr/>
        </p:nvSpPr>
        <p:spPr>
          <a:xfrm>
            <a:off x="2401600" y="5100725"/>
            <a:ext cx="4340700" cy="10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Quicksand"/>
                <a:ea typeface="Quicksand"/>
                <a:cs typeface="Quicksand"/>
                <a:sym typeface="Quicksand"/>
              </a:rPr>
              <a:t>AI generated image from Neurahub</a:t>
            </a:r>
            <a:endParaRPr sz="900">
              <a:solidFill>
                <a:schemeClr val="lt1"/>
              </a:solidFill>
              <a:latin typeface="Quicksand"/>
              <a:ea typeface="Quicksand"/>
              <a:cs typeface="Quicksand"/>
              <a:sym typeface="Quicksan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pic>
        <p:nvPicPr>
          <p:cNvPr id="715" name="Google Shape;715;p61"/>
          <p:cNvPicPr preferRelativeResize="0"/>
          <p:nvPr/>
        </p:nvPicPr>
        <p:blipFill>
          <a:blip r:embed="rId3">
            <a:alphaModFix/>
          </a:blip>
          <a:stretch>
            <a:fillRect/>
          </a:stretch>
        </p:blipFill>
        <p:spPr>
          <a:xfrm>
            <a:off x="3157564" y="1368128"/>
            <a:ext cx="2577675" cy="1841185"/>
          </a:xfrm>
          <a:prstGeom prst="rect">
            <a:avLst/>
          </a:prstGeom>
          <a:noFill/>
          <a:ln>
            <a:noFill/>
          </a:ln>
        </p:spPr>
      </p:pic>
      <p:pic>
        <p:nvPicPr>
          <p:cNvPr id="716" name="Google Shape;716;p61"/>
          <p:cNvPicPr preferRelativeResize="0"/>
          <p:nvPr/>
        </p:nvPicPr>
        <p:blipFill>
          <a:blip r:embed="rId4">
            <a:alphaModFix/>
          </a:blip>
          <a:stretch>
            <a:fillRect/>
          </a:stretch>
        </p:blipFill>
        <p:spPr>
          <a:xfrm>
            <a:off x="6516325" y="1446400"/>
            <a:ext cx="2534200" cy="1529200"/>
          </a:xfrm>
          <a:prstGeom prst="rect">
            <a:avLst/>
          </a:prstGeom>
          <a:noFill/>
          <a:ln>
            <a:noFill/>
          </a:ln>
        </p:spPr>
      </p:pic>
      <p:pic>
        <p:nvPicPr>
          <p:cNvPr id="717" name="Google Shape;717;p61"/>
          <p:cNvPicPr preferRelativeResize="0"/>
          <p:nvPr/>
        </p:nvPicPr>
        <p:blipFill>
          <a:blip r:embed="rId5">
            <a:alphaModFix/>
          </a:blip>
          <a:stretch>
            <a:fillRect/>
          </a:stretch>
        </p:blipFill>
        <p:spPr>
          <a:xfrm>
            <a:off x="1029700" y="3458850"/>
            <a:ext cx="3147375" cy="1684650"/>
          </a:xfrm>
          <a:prstGeom prst="rect">
            <a:avLst/>
          </a:prstGeom>
          <a:noFill/>
          <a:ln>
            <a:noFill/>
          </a:ln>
        </p:spPr>
      </p:pic>
      <p:pic>
        <p:nvPicPr>
          <p:cNvPr id="718" name="Google Shape;718;p61"/>
          <p:cNvPicPr preferRelativeResize="0"/>
          <p:nvPr/>
        </p:nvPicPr>
        <p:blipFill>
          <a:blip r:embed="rId6">
            <a:alphaModFix/>
          </a:blip>
          <a:stretch>
            <a:fillRect/>
          </a:stretch>
        </p:blipFill>
        <p:spPr>
          <a:xfrm>
            <a:off x="5284550" y="3311475"/>
            <a:ext cx="2577674" cy="1832025"/>
          </a:xfrm>
          <a:prstGeom prst="rect">
            <a:avLst/>
          </a:prstGeom>
          <a:noFill/>
          <a:ln>
            <a:noFill/>
          </a:ln>
        </p:spPr>
      </p:pic>
      <p:sp>
        <p:nvSpPr>
          <p:cNvPr id="719" name="Google Shape;719;p61"/>
          <p:cNvSpPr txBox="1"/>
          <p:nvPr/>
        </p:nvSpPr>
        <p:spPr>
          <a:xfrm>
            <a:off x="1286938" y="503000"/>
            <a:ext cx="63189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800">
                <a:solidFill>
                  <a:schemeClr val="lt1"/>
                </a:solidFill>
                <a:latin typeface="Montserrat"/>
                <a:ea typeface="Montserrat"/>
                <a:cs typeface="Montserrat"/>
                <a:sym typeface="Montserrat"/>
              </a:rPr>
              <a:t>Sequence Diagrams</a:t>
            </a:r>
            <a:endParaRPr b="1" sz="2800">
              <a:solidFill>
                <a:schemeClr val="lt1"/>
              </a:solidFill>
              <a:latin typeface="Montserrat"/>
              <a:ea typeface="Montserrat"/>
              <a:cs typeface="Montserrat"/>
              <a:sym typeface="Montserrat"/>
            </a:endParaRPr>
          </a:p>
        </p:txBody>
      </p:sp>
      <p:pic>
        <p:nvPicPr>
          <p:cNvPr id="720" name="Google Shape;720;p61"/>
          <p:cNvPicPr preferRelativeResize="0"/>
          <p:nvPr/>
        </p:nvPicPr>
        <p:blipFill>
          <a:blip r:embed="rId7">
            <a:alphaModFix/>
          </a:blip>
          <a:stretch>
            <a:fillRect/>
          </a:stretch>
        </p:blipFill>
        <p:spPr>
          <a:xfrm>
            <a:off x="152400" y="1271000"/>
            <a:ext cx="2432299" cy="2035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62"/>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Class and </a:t>
            </a:r>
            <a:r>
              <a:rPr lang="en"/>
              <a:t>Architectural</a:t>
            </a:r>
            <a:r>
              <a:rPr lang="en"/>
              <a:t> Diagram</a:t>
            </a:r>
            <a:endParaRPr/>
          </a:p>
        </p:txBody>
      </p:sp>
      <p:pic>
        <p:nvPicPr>
          <p:cNvPr id="726" name="Google Shape;726;p62"/>
          <p:cNvPicPr preferRelativeResize="0"/>
          <p:nvPr/>
        </p:nvPicPr>
        <p:blipFill>
          <a:blip r:embed="rId3">
            <a:alphaModFix/>
          </a:blip>
          <a:stretch>
            <a:fillRect/>
          </a:stretch>
        </p:blipFill>
        <p:spPr>
          <a:xfrm>
            <a:off x="4191875" y="1113800"/>
            <a:ext cx="4634025" cy="3646326"/>
          </a:xfrm>
          <a:prstGeom prst="rect">
            <a:avLst/>
          </a:prstGeom>
          <a:noFill/>
          <a:ln>
            <a:noFill/>
          </a:ln>
        </p:spPr>
      </p:pic>
      <p:pic>
        <p:nvPicPr>
          <p:cNvPr id="727" name="Google Shape;727;p62"/>
          <p:cNvPicPr preferRelativeResize="0"/>
          <p:nvPr/>
        </p:nvPicPr>
        <p:blipFill>
          <a:blip r:embed="rId4">
            <a:alphaModFix/>
          </a:blip>
          <a:stretch>
            <a:fillRect/>
          </a:stretch>
        </p:blipFill>
        <p:spPr>
          <a:xfrm>
            <a:off x="78275" y="1113800"/>
            <a:ext cx="3901849" cy="3566324"/>
          </a:xfrm>
          <a:prstGeom prst="rect">
            <a:avLst/>
          </a:prstGeom>
          <a:noFill/>
          <a:ln>
            <a:noFill/>
          </a:ln>
        </p:spPr>
      </p:pic>
    </p:spTree>
  </p:cSld>
  <p:clrMapOvr>
    <a:masterClrMapping/>
  </p:clrMapOvr>
  <mc:AlternateContent>
    <mc:Choice Requires="p14">
      <p:transition spd="slow" p14:dur="1200">
        <p14:gallery dir="l"/>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63"/>
          <p:cNvSpPr txBox="1"/>
          <p:nvPr>
            <p:ph idx="1" type="subTitle"/>
          </p:nvPr>
        </p:nvSpPr>
        <p:spPr>
          <a:xfrm>
            <a:off x="539550" y="1137785"/>
            <a:ext cx="8064900" cy="3730200"/>
          </a:xfrm>
          <a:prstGeom prst="rect">
            <a:avLst/>
          </a:prstGeom>
        </p:spPr>
        <p:txBody>
          <a:bodyPr anchorCtr="0" anchor="t" bIns="91425" lIns="91425" spcFirstLastPara="1" rIns="91425" wrap="square" tIns="91425">
            <a:noAutofit/>
          </a:bodyPr>
          <a:lstStyle/>
          <a:p>
            <a:pPr indent="-273050" lvl="0" marL="457200" rtl="0" algn="l">
              <a:lnSpc>
                <a:spcPct val="115000"/>
              </a:lnSpc>
              <a:spcBef>
                <a:spcPts val="120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Fingent, "Function Point Analysis – Introduction and Fundamentals," [Online]. Available:</a:t>
            </a:r>
            <a:r>
              <a:rPr lang="en" sz="700">
                <a:solidFill>
                  <a:srgbClr val="000000"/>
                </a:solidFill>
                <a:uFill>
                  <a:noFill/>
                </a:uFill>
                <a:latin typeface="Arial"/>
                <a:ea typeface="Arial"/>
                <a:cs typeface="Arial"/>
                <a:sym typeface="Arial"/>
                <a:hlinkClick r:id="rId3">
                  <a:extLst>
                    <a:ext uri="{A12FA001-AC4F-418D-AE19-62706E023703}">
                      <ahyp:hlinkClr val="tx"/>
                    </a:ext>
                  </a:extLst>
                </a:hlinkClick>
              </a:rPr>
              <a:t> </a:t>
            </a:r>
            <a:r>
              <a:rPr lang="en" sz="700" u="sng">
                <a:solidFill>
                  <a:srgbClr val="1155CC"/>
                </a:solidFill>
                <a:latin typeface="Arial"/>
                <a:ea typeface="Arial"/>
                <a:cs typeface="Arial"/>
                <a:sym typeface="Arial"/>
                <a:hlinkClick r:id="rId4">
                  <a:extLst>
                    <a:ext uri="{A12FA001-AC4F-418D-AE19-62706E023703}">
                      <ahyp:hlinkClr val="tx"/>
                    </a:ext>
                  </a:extLst>
                </a:hlinkClick>
              </a:rPr>
              <a:t>https://www.fingent.com/blog/function-point-analysis-introduction-and-fundamentals/</a:t>
            </a:r>
            <a:r>
              <a:rPr lang="en" sz="700">
                <a:solidFill>
                  <a:srgbClr val="000000"/>
                </a:solidFill>
                <a:latin typeface="Arial"/>
                <a:ea typeface="Arial"/>
                <a:cs typeface="Arial"/>
                <a:sym typeface="Arial"/>
              </a:rPr>
              <a:t>. [Accessed: 04-Nov-2024].</a:t>
            </a:r>
            <a:br>
              <a:rPr lang="en" sz="700">
                <a:solidFill>
                  <a:srgbClr val="000000"/>
                </a:solidFill>
                <a:latin typeface="Arial"/>
                <a:ea typeface="Arial"/>
                <a:cs typeface="Arial"/>
                <a:sym typeface="Arial"/>
              </a:rPr>
            </a:br>
            <a:r>
              <a:rPr i="1" lang="en" sz="700">
                <a:solidFill>
                  <a:srgbClr val="000000"/>
                </a:solidFill>
                <a:latin typeface="Arial"/>
                <a:ea typeface="Arial"/>
                <a:cs typeface="Arial"/>
                <a:sym typeface="Arial"/>
              </a:rPr>
              <a:t>This source provides an overview of Function Point Analysis (FPA), explaining its purpose and methodology in estimating software size and development effort.</a:t>
            </a:r>
            <a:endParaRPr i="1"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GeeksforGeeks, "Functional Point (FP) Analysis – Software Engineering," [Online]. Available:</a:t>
            </a:r>
            <a:r>
              <a:rPr lang="en" sz="700">
                <a:solidFill>
                  <a:srgbClr val="000000"/>
                </a:solidFill>
                <a:uFill>
                  <a:noFill/>
                </a:uFill>
                <a:latin typeface="Arial"/>
                <a:ea typeface="Arial"/>
                <a:cs typeface="Arial"/>
                <a:sym typeface="Arial"/>
                <a:hlinkClick r:id="rId5">
                  <a:extLst>
                    <a:ext uri="{A12FA001-AC4F-418D-AE19-62706E023703}">
                      <ahyp:hlinkClr val="tx"/>
                    </a:ext>
                  </a:extLst>
                </a:hlinkClick>
              </a:rPr>
              <a:t> </a:t>
            </a:r>
            <a:r>
              <a:rPr lang="en" sz="700" u="sng">
                <a:solidFill>
                  <a:srgbClr val="1155CC"/>
                </a:solidFill>
                <a:latin typeface="Arial"/>
                <a:ea typeface="Arial"/>
                <a:cs typeface="Arial"/>
                <a:sym typeface="Arial"/>
                <a:hlinkClick r:id="rId6">
                  <a:extLst>
                    <a:ext uri="{A12FA001-AC4F-418D-AE19-62706E023703}">
                      <ahyp:hlinkClr val="tx"/>
                    </a:ext>
                  </a:extLst>
                </a:hlinkClick>
              </a:rPr>
              <a:t>https://www.geeksforgeeks.org/software-engineering-functional-point-fp-analysis/</a:t>
            </a:r>
            <a:r>
              <a:rPr lang="en" sz="700">
                <a:solidFill>
                  <a:srgbClr val="000000"/>
                </a:solidFill>
                <a:latin typeface="Arial"/>
                <a:ea typeface="Arial"/>
                <a:cs typeface="Arial"/>
                <a:sym typeface="Arial"/>
              </a:rPr>
              <a:t>. [Accessed: 04-Nov-2024].</a:t>
            </a:r>
            <a:br>
              <a:rPr lang="en" sz="700">
                <a:solidFill>
                  <a:srgbClr val="000000"/>
                </a:solidFill>
                <a:latin typeface="Arial"/>
                <a:ea typeface="Arial"/>
                <a:cs typeface="Arial"/>
                <a:sym typeface="Arial"/>
              </a:rPr>
            </a:br>
            <a:r>
              <a:rPr i="1" lang="en" sz="700">
                <a:solidFill>
                  <a:srgbClr val="000000"/>
                </a:solidFill>
                <a:latin typeface="Arial"/>
                <a:ea typeface="Arial"/>
                <a:cs typeface="Arial"/>
                <a:sym typeface="Arial"/>
              </a:rPr>
              <a:t>This article offers a detailed explanation of Function Point Analysis, including its calculation methods and applications in software engineering, which aids in understanding the estimation process.</a:t>
            </a:r>
            <a:endParaRPr i="1"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Payscale, "Hourly Rate for Industry: Software Development," [Online]. Available:</a:t>
            </a:r>
            <a:r>
              <a:rPr lang="en" sz="700">
                <a:solidFill>
                  <a:srgbClr val="000000"/>
                </a:solidFill>
                <a:uFill>
                  <a:noFill/>
                </a:uFill>
                <a:latin typeface="Arial"/>
                <a:ea typeface="Arial"/>
                <a:cs typeface="Arial"/>
                <a:sym typeface="Arial"/>
                <a:hlinkClick r:id="rId7">
                  <a:extLst>
                    <a:ext uri="{A12FA001-AC4F-418D-AE19-62706E023703}">
                      <ahyp:hlinkClr val="tx"/>
                    </a:ext>
                  </a:extLst>
                </a:hlinkClick>
              </a:rPr>
              <a:t> </a:t>
            </a:r>
            <a:r>
              <a:rPr lang="en" sz="700" u="sng">
                <a:solidFill>
                  <a:srgbClr val="1155CC"/>
                </a:solidFill>
                <a:latin typeface="Arial"/>
                <a:ea typeface="Arial"/>
                <a:cs typeface="Arial"/>
                <a:sym typeface="Arial"/>
                <a:hlinkClick r:id="rId8">
                  <a:extLst>
                    <a:ext uri="{A12FA001-AC4F-418D-AE19-62706E023703}">
                      <ahyp:hlinkClr val="tx"/>
                    </a:ext>
                  </a:extLst>
                </a:hlinkClick>
              </a:rPr>
              <a:t>https://www.payscale.com/research/US/Industry%3DSoftware_Development/Hourly_Rate</a:t>
            </a:r>
            <a:r>
              <a:rPr lang="en" sz="700">
                <a:solidFill>
                  <a:srgbClr val="000000"/>
                </a:solidFill>
                <a:latin typeface="Arial"/>
                <a:ea typeface="Arial"/>
                <a:cs typeface="Arial"/>
                <a:sym typeface="Arial"/>
              </a:rPr>
              <a:t>. [Accessed: 04-Nov-2024].</a:t>
            </a:r>
            <a:br>
              <a:rPr lang="en" sz="700">
                <a:solidFill>
                  <a:srgbClr val="000000"/>
                </a:solidFill>
                <a:latin typeface="Arial"/>
                <a:ea typeface="Arial"/>
                <a:cs typeface="Arial"/>
                <a:sym typeface="Arial"/>
              </a:rPr>
            </a:br>
            <a:r>
              <a:rPr i="1" lang="en" sz="700">
                <a:solidFill>
                  <a:srgbClr val="000000"/>
                </a:solidFill>
                <a:latin typeface="Arial"/>
                <a:ea typeface="Arial"/>
                <a:cs typeface="Arial"/>
                <a:sym typeface="Arial"/>
              </a:rPr>
              <a:t>This source offers data on average hourly rates for software developers in the United States, which is essential for calculating personnel costs in the estimation.</a:t>
            </a:r>
            <a:endParaRPr i="1"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CloudDevs, "Hourly Earnings Unpacked: The Ultimate Software Developers Rate Guide," [Online]. Available:</a:t>
            </a:r>
            <a:r>
              <a:rPr lang="en" sz="700">
                <a:solidFill>
                  <a:srgbClr val="000000"/>
                </a:solidFill>
                <a:uFill>
                  <a:noFill/>
                </a:uFill>
                <a:latin typeface="Arial"/>
                <a:ea typeface="Arial"/>
                <a:cs typeface="Arial"/>
                <a:sym typeface="Arial"/>
                <a:hlinkClick r:id="rId9">
                  <a:extLst>
                    <a:ext uri="{A12FA001-AC4F-418D-AE19-62706E023703}">
                      <ahyp:hlinkClr val="tx"/>
                    </a:ext>
                  </a:extLst>
                </a:hlinkClick>
              </a:rPr>
              <a:t> </a:t>
            </a:r>
            <a:r>
              <a:rPr lang="en" sz="700" u="sng">
                <a:solidFill>
                  <a:srgbClr val="1155CC"/>
                </a:solidFill>
                <a:latin typeface="Arial"/>
                <a:ea typeface="Arial"/>
                <a:cs typeface="Arial"/>
                <a:sym typeface="Arial"/>
                <a:hlinkClick r:id="rId10">
                  <a:extLst>
                    <a:ext uri="{A12FA001-AC4F-418D-AE19-62706E023703}">
                      <ahyp:hlinkClr val="tx"/>
                    </a:ext>
                  </a:extLst>
                </a:hlinkClick>
              </a:rPr>
              <a:t>https://clouddevs.com/software/hourly-rates/</a:t>
            </a:r>
            <a:r>
              <a:rPr lang="en" sz="700">
                <a:solidFill>
                  <a:srgbClr val="000000"/>
                </a:solidFill>
                <a:latin typeface="Arial"/>
                <a:ea typeface="Arial"/>
                <a:cs typeface="Arial"/>
                <a:sym typeface="Arial"/>
              </a:rPr>
              <a:t>. [Accessed: 04-Nov-2024].</a:t>
            </a:r>
            <a:br>
              <a:rPr lang="en" sz="700">
                <a:solidFill>
                  <a:srgbClr val="000000"/>
                </a:solidFill>
                <a:latin typeface="Arial"/>
                <a:ea typeface="Arial"/>
                <a:cs typeface="Arial"/>
                <a:sym typeface="Arial"/>
              </a:rPr>
            </a:br>
            <a:r>
              <a:rPr i="1" lang="en" sz="700">
                <a:solidFill>
                  <a:srgbClr val="000000"/>
                </a:solidFill>
                <a:latin typeface="Arial"/>
                <a:ea typeface="Arial"/>
                <a:cs typeface="Arial"/>
                <a:sym typeface="Arial"/>
              </a:rPr>
              <a:t>This article provides insights into the average hourly wages of software developers in the USA, highlighting variations based on experience levels, which aids in refining personnel cost estimates.</a:t>
            </a:r>
            <a:endParaRPr i="1"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Salary.com, "Hourly Wage for Software Developer I," [Online]. Available:</a:t>
            </a:r>
            <a:r>
              <a:rPr lang="en" sz="700">
                <a:solidFill>
                  <a:srgbClr val="000000"/>
                </a:solidFill>
                <a:uFill>
                  <a:noFill/>
                </a:uFill>
                <a:latin typeface="Arial"/>
                <a:ea typeface="Arial"/>
                <a:cs typeface="Arial"/>
                <a:sym typeface="Arial"/>
                <a:hlinkClick r:id="rId11">
                  <a:extLst>
                    <a:ext uri="{A12FA001-AC4F-418D-AE19-62706E023703}">
                      <ahyp:hlinkClr val="tx"/>
                    </a:ext>
                  </a:extLst>
                </a:hlinkClick>
              </a:rPr>
              <a:t> </a:t>
            </a:r>
            <a:r>
              <a:rPr lang="en" sz="700" u="sng">
                <a:solidFill>
                  <a:srgbClr val="1155CC"/>
                </a:solidFill>
                <a:latin typeface="Arial"/>
                <a:ea typeface="Arial"/>
                <a:cs typeface="Arial"/>
                <a:sym typeface="Arial"/>
                <a:hlinkClick r:id="rId12">
                  <a:extLst>
                    <a:ext uri="{A12FA001-AC4F-418D-AE19-62706E023703}">
                      <ahyp:hlinkClr val="tx"/>
                    </a:ext>
                  </a:extLst>
                </a:hlinkClick>
              </a:rPr>
              <a:t>https://www.salary.com/research/salary/alternate/software-developer-i-hourly-wages</a:t>
            </a:r>
            <a:r>
              <a:rPr lang="en" sz="700">
                <a:solidFill>
                  <a:srgbClr val="000000"/>
                </a:solidFill>
                <a:latin typeface="Arial"/>
                <a:ea typeface="Arial"/>
                <a:cs typeface="Arial"/>
                <a:sym typeface="Arial"/>
              </a:rPr>
              <a:t>. [Accessed: 04-Nov-2024].</a:t>
            </a:r>
            <a:br>
              <a:rPr lang="en" sz="700">
                <a:solidFill>
                  <a:srgbClr val="000000"/>
                </a:solidFill>
                <a:latin typeface="Arial"/>
                <a:ea typeface="Arial"/>
                <a:cs typeface="Arial"/>
                <a:sym typeface="Arial"/>
              </a:rPr>
            </a:br>
            <a:r>
              <a:rPr i="1" lang="en" sz="700">
                <a:solidFill>
                  <a:srgbClr val="000000"/>
                </a:solidFill>
                <a:latin typeface="Arial"/>
                <a:ea typeface="Arial"/>
                <a:cs typeface="Arial"/>
                <a:sym typeface="Arial"/>
              </a:rPr>
              <a:t>This source details the average hourly wages for entry-level software developers, offering a range that helps in determining appropriate compensation rates for personnel.</a:t>
            </a:r>
            <a:endParaRPr i="1"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U.S. Bureau of Labor Statistics, "Software Developers," [Online]. Available:</a:t>
            </a:r>
            <a:r>
              <a:rPr lang="en" sz="700">
                <a:solidFill>
                  <a:srgbClr val="000000"/>
                </a:solidFill>
                <a:uFill>
                  <a:noFill/>
                </a:uFill>
                <a:latin typeface="Arial"/>
                <a:ea typeface="Arial"/>
                <a:cs typeface="Arial"/>
                <a:sym typeface="Arial"/>
                <a:hlinkClick r:id="rId13">
                  <a:extLst>
                    <a:ext uri="{A12FA001-AC4F-418D-AE19-62706E023703}">
                      <ahyp:hlinkClr val="tx"/>
                    </a:ext>
                  </a:extLst>
                </a:hlinkClick>
              </a:rPr>
              <a:t> </a:t>
            </a:r>
            <a:r>
              <a:rPr lang="en" sz="700" u="sng">
                <a:solidFill>
                  <a:srgbClr val="1155CC"/>
                </a:solidFill>
                <a:latin typeface="Arial"/>
                <a:ea typeface="Arial"/>
                <a:cs typeface="Arial"/>
                <a:sym typeface="Arial"/>
                <a:hlinkClick r:id="rId14">
                  <a:extLst>
                    <a:ext uri="{A12FA001-AC4F-418D-AE19-62706E023703}">
                      <ahyp:hlinkClr val="tx"/>
                    </a:ext>
                  </a:extLst>
                </a:hlinkClick>
              </a:rPr>
              <a:t>https://www.bls.gov/oes/current/oes151252.htm</a:t>
            </a:r>
            <a:r>
              <a:rPr lang="en" sz="700">
                <a:solidFill>
                  <a:srgbClr val="000000"/>
                </a:solidFill>
                <a:latin typeface="Arial"/>
                <a:ea typeface="Arial"/>
                <a:cs typeface="Arial"/>
                <a:sym typeface="Arial"/>
              </a:rPr>
              <a:t>. [Accessed: 04-Nov-2024].</a:t>
            </a:r>
            <a:br>
              <a:rPr lang="en" sz="700">
                <a:solidFill>
                  <a:srgbClr val="000000"/>
                </a:solidFill>
                <a:latin typeface="Arial"/>
                <a:ea typeface="Arial"/>
                <a:cs typeface="Arial"/>
                <a:sym typeface="Arial"/>
              </a:rPr>
            </a:br>
            <a:r>
              <a:rPr i="1" lang="en" sz="700">
                <a:solidFill>
                  <a:srgbClr val="000000"/>
                </a:solidFill>
                <a:latin typeface="Arial"/>
                <a:ea typeface="Arial"/>
                <a:cs typeface="Arial"/>
                <a:sym typeface="Arial"/>
              </a:rPr>
              <a:t>This official government source provides comprehensive data on employment and wage statistics for software developers across various industries and regions in the United States, serving as a reliable benchmark for salary estimations.</a:t>
            </a:r>
            <a:endParaRPr i="1"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i="1" lang="en" sz="700">
                <a:solidFill>
                  <a:srgbClr val="000000"/>
                </a:solidFill>
                <a:latin typeface="Arial"/>
                <a:ea typeface="Arial"/>
                <a:cs typeface="Arial"/>
                <a:sym typeface="Arial"/>
              </a:rPr>
              <a:t>EZO.io, "4 Successful Strategies for Managing the Cost of Software Licenses," [Online]. Available:</a:t>
            </a:r>
            <a:r>
              <a:rPr i="1" lang="en" sz="700">
                <a:solidFill>
                  <a:srgbClr val="000000"/>
                </a:solidFill>
                <a:uFill>
                  <a:noFill/>
                </a:uFill>
                <a:latin typeface="Arial"/>
                <a:ea typeface="Arial"/>
                <a:cs typeface="Arial"/>
                <a:sym typeface="Arial"/>
                <a:hlinkClick r:id="rId15">
                  <a:extLst>
                    <a:ext uri="{A12FA001-AC4F-418D-AE19-62706E023703}">
                      <ahyp:hlinkClr val="tx"/>
                    </a:ext>
                  </a:extLst>
                </a:hlinkClick>
              </a:rPr>
              <a:t> </a:t>
            </a:r>
            <a:r>
              <a:rPr i="1" lang="en" sz="700" u="sng">
                <a:solidFill>
                  <a:srgbClr val="1155CC"/>
                </a:solidFill>
                <a:latin typeface="Arial"/>
                <a:ea typeface="Arial"/>
                <a:cs typeface="Arial"/>
                <a:sym typeface="Arial"/>
                <a:hlinkClick r:id="rId16">
                  <a:extLst>
                    <a:ext uri="{A12FA001-AC4F-418D-AE19-62706E023703}">
                      <ahyp:hlinkClr val="tx"/>
                    </a:ext>
                  </a:extLst>
                </a:hlinkClick>
              </a:rPr>
              <a:t>https://ezo.io/assetsonar/blog/cost-of-software-licenses/</a:t>
            </a:r>
            <a:r>
              <a:rPr i="1" lang="en" sz="700">
                <a:solidFill>
                  <a:srgbClr val="000000"/>
                </a:solidFill>
                <a:latin typeface="Arial"/>
                <a:ea typeface="Arial"/>
                <a:cs typeface="Arial"/>
                <a:sym typeface="Arial"/>
              </a:rPr>
              <a:t>. [Accessed: 04-Nov-2024].</a:t>
            </a:r>
            <a:endParaRPr i="1"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chargebee.com, “What is SaaS Gross Margin?” [Online]. Available: </a:t>
            </a:r>
            <a:r>
              <a:rPr lang="en" sz="700" u="sng">
                <a:solidFill>
                  <a:srgbClr val="1155CC"/>
                </a:solidFill>
                <a:latin typeface="Arial"/>
                <a:ea typeface="Arial"/>
                <a:cs typeface="Arial"/>
                <a:sym typeface="Arial"/>
                <a:hlinkClick r:id="rId17">
                  <a:extLst>
                    <a:ext uri="{A12FA001-AC4F-418D-AE19-62706E023703}">
                      <ahyp:hlinkClr val="tx"/>
                    </a:ext>
                  </a:extLst>
                </a:hlinkClick>
              </a:rPr>
              <a:t>https://www.chargebee.com/resources/glossaries/saas-gross-margin/</a:t>
            </a:r>
            <a:r>
              <a:rPr lang="en" sz="700">
                <a:solidFill>
                  <a:srgbClr val="000000"/>
                </a:solidFill>
                <a:latin typeface="Arial"/>
                <a:ea typeface="Arial"/>
                <a:cs typeface="Arial"/>
                <a:sym typeface="Arial"/>
              </a:rPr>
              <a:t>. [Accessed: 04-Nov-2024</a:t>
            </a:r>
            <a:endParaRPr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EdTech Empire, "Top 10 Gamification Apps for Education," [Online]. Available:</a:t>
            </a:r>
            <a:r>
              <a:rPr lang="en" sz="700">
                <a:solidFill>
                  <a:srgbClr val="000000"/>
                </a:solidFill>
                <a:uFill>
                  <a:noFill/>
                </a:uFill>
                <a:latin typeface="Arial"/>
                <a:ea typeface="Arial"/>
                <a:cs typeface="Arial"/>
                <a:sym typeface="Arial"/>
                <a:hlinkClick r:id="rId18">
                  <a:extLst>
                    <a:ext uri="{A12FA001-AC4F-418D-AE19-62706E023703}">
                      <ahyp:hlinkClr val="tx"/>
                    </a:ext>
                  </a:extLst>
                </a:hlinkClick>
              </a:rPr>
              <a:t> </a:t>
            </a:r>
            <a:r>
              <a:rPr lang="en" sz="700" u="sng">
                <a:solidFill>
                  <a:srgbClr val="1155CC"/>
                </a:solidFill>
                <a:latin typeface="Arial"/>
                <a:ea typeface="Arial"/>
                <a:cs typeface="Arial"/>
                <a:sym typeface="Arial"/>
                <a:hlinkClick r:id="rId19">
                  <a:extLst>
                    <a:ext uri="{A12FA001-AC4F-418D-AE19-62706E023703}">
                      <ahyp:hlinkClr val="tx"/>
                    </a:ext>
                  </a:extLst>
                </a:hlinkClick>
              </a:rPr>
              <a:t>https://edtechempire.com/top-10-gamification-apps-for-education/</a:t>
            </a:r>
            <a:r>
              <a:rPr lang="en" sz="700">
                <a:solidFill>
                  <a:srgbClr val="000000"/>
                </a:solidFill>
                <a:latin typeface="Arial"/>
                <a:ea typeface="Arial"/>
                <a:cs typeface="Arial"/>
                <a:sym typeface="Arial"/>
              </a:rPr>
              <a:t>. [Accessed: 04-Nov-2024].</a:t>
            </a:r>
            <a:endParaRPr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ClassPoint, "Top 7 Gamification Tools for Teachers to Boost Classroom Engagement," [Online]. Available:</a:t>
            </a:r>
            <a:r>
              <a:rPr lang="en" sz="700">
                <a:solidFill>
                  <a:srgbClr val="000000"/>
                </a:solidFill>
                <a:uFill>
                  <a:noFill/>
                </a:uFill>
                <a:latin typeface="Arial"/>
                <a:ea typeface="Arial"/>
                <a:cs typeface="Arial"/>
                <a:sym typeface="Arial"/>
                <a:hlinkClick r:id="rId20">
                  <a:extLst>
                    <a:ext uri="{A12FA001-AC4F-418D-AE19-62706E023703}">
                      <ahyp:hlinkClr val="tx"/>
                    </a:ext>
                  </a:extLst>
                </a:hlinkClick>
              </a:rPr>
              <a:t> </a:t>
            </a:r>
            <a:r>
              <a:rPr lang="en" sz="700" u="sng">
                <a:solidFill>
                  <a:srgbClr val="1155CC"/>
                </a:solidFill>
                <a:latin typeface="Arial"/>
                <a:ea typeface="Arial"/>
                <a:cs typeface="Arial"/>
                <a:sym typeface="Arial"/>
                <a:hlinkClick r:id="rId21">
                  <a:extLst>
                    <a:ext uri="{A12FA001-AC4F-418D-AE19-62706E023703}">
                      <ahyp:hlinkClr val="tx"/>
                    </a:ext>
                  </a:extLst>
                </a:hlinkClick>
              </a:rPr>
              <a:t>https://www.classpoint.io/blog/top-7-gamification-tools-for-teachers-to-boost-classroom-engagement</a:t>
            </a:r>
            <a:r>
              <a:rPr lang="en" sz="700">
                <a:solidFill>
                  <a:srgbClr val="000000"/>
                </a:solidFill>
                <a:latin typeface="Arial"/>
                <a:ea typeface="Arial"/>
                <a:cs typeface="Arial"/>
                <a:sym typeface="Arial"/>
              </a:rPr>
              <a:t>. [Accessed: 04-Nov-2024].</a:t>
            </a:r>
            <a:endParaRPr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Jotform, "Top 10 Gamification Apps for Education," [Online]. Available:</a:t>
            </a:r>
            <a:r>
              <a:rPr lang="en" sz="700">
                <a:solidFill>
                  <a:srgbClr val="000000"/>
                </a:solidFill>
                <a:uFill>
                  <a:noFill/>
                </a:uFill>
                <a:latin typeface="Arial"/>
                <a:ea typeface="Arial"/>
                <a:cs typeface="Arial"/>
                <a:sym typeface="Arial"/>
                <a:hlinkClick r:id="rId22">
                  <a:extLst>
                    <a:ext uri="{A12FA001-AC4F-418D-AE19-62706E023703}">
                      <ahyp:hlinkClr val="tx"/>
                    </a:ext>
                  </a:extLst>
                </a:hlinkClick>
              </a:rPr>
              <a:t> </a:t>
            </a:r>
            <a:r>
              <a:rPr lang="en" sz="700" u="sng">
                <a:solidFill>
                  <a:srgbClr val="1155CC"/>
                </a:solidFill>
                <a:latin typeface="Arial"/>
                <a:ea typeface="Arial"/>
                <a:cs typeface="Arial"/>
                <a:sym typeface="Arial"/>
                <a:hlinkClick r:id="rId23">
                  <a:extLst>
                    <a:ext uri="{A12FA001-AC4F-418D-AE19-62706E023703}">
                      <ahyp:hlinkClr val="tx"/>
                    </a:ext>
                  </a:extLst>
                </a:hlinkClick>
              </a:rPr>
              <a:t>https://www.jotform.com/blog/gamification-apps-for-education/</a:t>
            </a:r>
            <a:r>
              <a:rPr lang="en" sz="700">
                <a:solidFill>
                  <a:srgbClr val="000000"/>
                </a:solidFill>
                <a:latin typeface="Arial"/>
                <a:ea typeface="Arial"/>
                <a:cs typeface="Arial"/>
                <a:sym typeface="Arial"/>
              </a:rPr>
              <a:t>. [Accessed: 04-Nov-2024].</a:t>
            </a:r>
            <a:endParaRPr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H. Asal, “What is Cross-Platform Software? - Hakan Asal,” Medium, Jul. 17, 2019. Accessed: Nov. 10, 2024. [Online]. Available: </a:t>
            </a:r>
            <a:r>
              <a:rPr lang="en" sz="700" u="sng">
                <a:solidFill>
                  <a:schemeClr val="hlink"/>
                </a:solidFill>
                <a:latin typeface="Arial"/>
                <a:ea typeface="Arial"/>
                <a:cs typeface="Arial"/>
                <a:sym typeface="Arial"/>
                <a:hlinkClick r:id="rId24"/>
              </a:rPr>
              <a:t>https://medium.com/@hakanasal51/what-is-cross-platform-software-38ee57b7304a</a:t>
            </a:r>
            <a:endParaRPr sz="700">
              <a:solidFill>
                <a:srgbClr val="000000"/>
              </a:solidFill>
              <a:latin typeface="Arial"/>
              <a:ea typeface="Arial"/>
              <a:cs typeface="Arial"/>
              <a:sym typeface="Arial"/>
            </a:endParaRPr>
          </a:p>
          <a:p>
            <a:pPr indent="-273050" lvl="0" marL="457200" rtl="0" algn="l">
              <a:lnSpc>
                <a:spcPct val="115000"/>
              </a:lnSpc>
              <a:spcBef>
                <a:spcPts val="0"/>
              </a:spcBef>
              <a:spcAft>
                <a:spcPts val="0"/>
              </a:spcAft>
              <a:buClr>
                <a:srgbClr val="000000"/>
              </a:buClr>
              <a:buSzPts val="700"/>
              <a:buFont typeface="Arial"/>
              <a:buAutoNum type="arabicPeriod"/>
            </a:pPr>
            <a:r>
              <a:rPr lang="en" sz="700">
                <a:solidFill>
                  <a:srgbClr val="000000"/>
                </a:solidFill>
                <a:latin typeface="Arial"/>
                <a:ea typeface="Arial"/>
                <a:cs typeface="Arial"/>
                <a:sym typeface="Arial"/>
              </a:rPr>
              <a:t>G. Contributor, “5 Benefits of Implementing a CI/CD Pipeline — Ranorex Blog,” Ranorex. Accessed: Nov. 10, 2024. [Online]. Available: </a:t>
            </a:r>
            <a:r>
              <a:rPr lang="en" sz="700" u="sng">
                <a:solidFill>
                  <a:schemeClr val="hlink"/>
                </a:solidFill>
                <a:latin typeface="Arial"/>
                <a:ea typeface="Arial"/>
                <a:cs typeface="Arial"/>
                <a:sym typeface="Arial"/>
                <a:hlinkClick r:id="rId25"/>
              </a:rPr>
              <a:t>https://www.ranorex.com/blog/5-benefits-ci-cd-pipeline/</a:t>
            </a:r>
            <a:endParaRPr sz="700">
              <a:solidFill>
                <a:srgbClr val="000000"/>
              </a:solidFill>
              <a:latin typeface="Arial"/>
              <a:ea typeface="Arial"/>
              <a:cs typeface="Arial"/>
              <a:sym typeface="Arial"/>
            </a:endParaRPr>
          </a:p>
        </p:txBody>
      </p:sp>
      <p:sp>
        <p:nvSpPr>
          <p:cNvPr id="733" name="Google Shape;733;p63"/>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References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4"/>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Serif Medium"/>
              <a:buChar char="●"/>
            </a:pPr>
            <a:r>
              <a:rPr lang="en" sz="1400">
                <a:solidFill>
                  <a:srgbClr val="000000"/>
                </a:solidFill>
                <a:latin typeface="Roboto Serif Medium"/>
                <a:ea typeface="Roboto Serif Medium"/>
                <a:cs typeface="Roboto Serif Medium"/>
                <a:sym typeface="Roboto Serif Medium"/>
              </a:rPr>
              <a:t>Our group decided on IVASI because we shared a desire to improve the mundane classroom environment that makes it hard for students to stay engaged. </a:t>
            </a:r>
            <a:endParaRPr sz="1400">
              <a:solidFill>
                <a:srgbClr val="000000"/>
              </a:solidFill>
              <a:latin typeface="Roboto Serif Medium"/>
              <a:ea typeface="Roboto Serif Medium"/>
              <a:cs typeface="Roboto Serif Medium"/>
              <a:sym typeface="Roboto Serif Medium"/>
            </a:endParaRPr>
          </a:p>
          <a:p>
            <a:pPr indent="-317500" lvl="1" marL="914400" rtl="0" algn="l">
              <a:lnSpc>
                <a:spcPct val="115000"/>
              </a:lnSpc>
              <a:spcBef>
                <a:spcPts val="0"/>
              </a:spcBef>
              <a:spcAft>
                <a:spcPts val="0"/>
              </a:spcAft>
              <a:buSzPts val="1400"/>
              <a:buFont typeface="Roboto Serif Medium"/>
              <a:buChar char="○"/>
            </a:pPr>
            <a:r>
              <a:rPr lang="en">
                <a:solidFill>
                  <a:srgbClr val="000000"/>
                </a:solidFill>
                <a:latin typeface="Roboto Serif Medium"/>
                <a:ea typeface="Roboto Serif Medium"/>
                <a:cs typeface="Roboto Serif Medium"/>
                <a:sym typeface="Roboto Serif Medium"/>
              </a:rPr>
              <a:t>We are students of the same university as well as having a shared field of study, therefore we can all relate to having too many deadlines, learning topics, and notes clouding our headspace. </a:t>
            </a:r>
            <a:endParaRPr>
              <a:solidFill>
                <a:srgbClr val="000000"/>
              </a:solidFill>
              <a:latin typeface="Roboto Serif Medium"/>
              <a:ea typeface="Roboto Serif Medium"/>
              <a:cs typeface="Roboto Serif Medium"/>
              <a:sym typeface="Roboto Serif Medium"/>
            </a:endParaRPr>
          </a:p>
          <a:p>
            <a:pPr indent="-317500" lvl="0" marL="457200" rtl="0" algn="l">
              <a:lnSpc>
                <a:spcPct val="115000"/>
              </a:lnSpc>
              <a:spcBef>
                <a:spcPts val="0"/>
              </a:spcBef>
              <a:spcAft>
                <a:spcPts val="0"/>
              </a:spcAft>
              <a:buSzPts val="1400"/>
              <a:buFont typeface="Roboto Serif Medium"/>
              <a:buChar char="●"/>
            </a:pPr>
            <a:r>
              <a:rPr lang="en" sz="1400">
                <a:solidFill>
                  <a:srgbClr val="000000"/>
                </a:solidFill>
                <a:latin typeface="Roboto Serif Medium"/>
                <a:ea typeface="Roboto Serif Medium"/>
                <a:cs typeface="Roboto Serif Medium"/>
                <a:sym typeface="Roboto Serif Medium"/>
              </a:rPr>
              <a:t>Our group aims to develop a solution that eases student anxiety by providing students with a clean (well organized), visual, and interactive tool that encourages more classroom engagement and makes completing tasks enjoyable and rewarding. </a:t>
            </a:r>
            <a:endParaRPr sz="1400">
              <a:solidFill>
                <a:srgbClr val="000000"/>
              </a:solidFill>
              <a:latin typeface="Roboto Serif Medium"/>
              <a:ea typeface="Roboto Serif Medium"/>
              <a:cs typeface="Roboto Serif Medium"/>
              <a:sym typeface="Roboto Serif Medium"/>
            </a:endParaRPr>
          </a:p>
          <a:p>
            <a:pPr indent="0" lvl="0" marL="0" rtl="0" algn="l">
              <a:spcBef>
                <a:spcPts val="0"/>
              </a:spcBef>
              <a:spcAft>
                <a:spcPts val="1200"/>
              </a:spcAft>
              <a:buNone/>
            </a:pPr>
            <a:r>
              <a:t/>
            </a:r>
            <a:endParaRPr sz="1400">
              <a:latin typeface="Roboto Serif Medium"/>
              <a:ea typeface="Roboto Serif Medium"/>
              <a:cs typeface="Roboto Serif Medium"/>
              <a:sym typeface="Roboto Serif Medium"/>
            </a:endParaRPr>
          </a:p>
        </p:txBody>
      </p:sp>
      <p:sp>
        <p:nvSpPr>
          <p:cNvPr id="602" name="Google Shape;602;p44"/>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Motivation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45"/>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Serif Medium"/>
              <a:buChar char="●"/>
            </a:pPr>
            <a:r>
              <a:rPr lang="en" sz="1400">
                <a:solidFill>
                  <a:srgbClr val="000000"/>
                </a:solidFill>
                <a:latin typeface="Roboto Serif Medium"/>
                <a:ea typeface="Roboto Serif Medium"/>
                <a:cs typeface="Roboto Serif Medium"/>
                <a:sym typeface="Roboto Serif Medium"/>
              </a:rPr>
              <a:t>Our group has chosen to implement the Prototyping Evolutionary Model. </a:t>
            </a:r>
            <a:endParaRPr sz="1400">
              <a:solidFill>
                <a:srgbClr val="000000"/>
              </a:solidFill>
              <a:latin typeface="Roboto Serif Medium"/>
              <a:ea typeface="Roboto Serif Medium"/>
              <a:cs typeface="Roboto Serif Medium"/>
              <a:sym typeface="Roboto Serif Medium"/>
            </a:endParaRPr>
          </a:p>
          <a:p>
            <a:pPr indent="-317500" lvl="1" marL="914400" rtl="0" algn="l">
              <a:spcBef>
                <a:spcPts val="0"/>
              </a:spcBef>
              <a:spcAft>
                <a:spcPts val="0"/>
              </a:spcAft>
              <a:buSzPts val="1400"/>
              <a:buFont typeface="Roboto Serif Medium"/>
              <a:buChar char="○"/>
            </a:pPr>
            <a:r>
              <a:rPr lang="en">
                <a:solidFill>
                  <a:srgbClr val="000000"/>
                </a:solidFill>
                <a:latin typeface="Roboto Serif Medium"/>
                <a:ea typeface="Roboto Serif Medium"/>
                <a:cs typeface="Roboto Serif Medium"/>
                <a:sym typeface="Roboto Serif Medium"/>
              </a:rPr>
              <a:t>We chose this model because it is the model most capable of producing an efficient and stable product even when software, environment, and efficiency variables are unknown. </a:t>
            </a:r>
            <a:endParaRPr>
              <a:solidFill>
                <a:srgbClr val="000000"/>
              </a:solidFill>
              <a:latin typeface="Roboto Serif Medium"/>
              <a:ea typeface="Roboto Serif Medium"/>
              <a:cs typeface="Roboto Serif Medium"/>
              <a:sym typeface="Roboto Serif Medium"/>
            </a:endParaRPr>
          </a:p>
          <a:p>
            <a:pPr indent="-317500" lvl="0" marL="457200" rtl="0" algn="l">
              <a:lnSpc>
                <a:spcPct val="115000"/>
              </a:lnSpc>
              <a:spcBef>
                <a:spcPts val="0"/>
              </a:spcBef>
              <a:spcAft>
                <a:spcPts val="0"/>
              </a:spcAft>
              <a:buSzPts val="1400"/>
              <a:buFont typeface="Roboto Serif Medium"/>
              <a:buChar char="●"/>
            </a:pPr>
            <a:r>
              <a:rPr lang="en" sz="1400">
                <a:solidFill>
                  <a:srgbClr val="000000"/>
                </a:solidFill>
                <a:latin typeface="Roboto Serif Medium"/>
                <a:ea typeface="Roboto Serif Medium"/>
                <a:cs typeface="Roboto Serif Medium"/>
                <a:sym typeface="Roboto Serif Medium"/>
              </a:rPr>
              <a:t>Our project has a clear goal of how we want our software to impact students and teachers, but we have left a lot of the actual specifications open to interpretation.</a:t>
            </a:r>
            <a:endParaRPr sz="1400">
              <a:solidFill>
                <a:srgbClr val="000000"/>
              </a:solidFill>
              <a:latin typeface="Roboto Serif Medium"/>
              <a:ea typeface="Roboto Serif Medium"/>
              <a:cs typeface="Roboto Serif Medium"/>
              <a:sym typeface="Roboto Serif Medium"/>
            </a:endParaRPr>
          </a:p>
          <a:p>
            <a:pPr indent="0" lvl="0" marL="0" rtl="0" algn="l">
              <a:spcBef>
                <a:spcPts val="0"/>
              </a:spcBef>
              <a:spcAft>
                <a:spcPts val="1200"/>
              </a:spcAft>
              <a:buNone/>
            </a:pPr>
            <a:r>
              <a:t/>
            </a:r>
            <a:endParaRPr sz="1400">
              <a:latin typeface="Roboto Serif Medium"/>
              <a:ea typeface="Roboto Serif Medium"/>
              <a:cs typeface="Roboto Serif Medium"/>
              <a:sym typeface="Roboto Serif Medium"/>
            </a:endParaRPr>
          </a:p>
        </p:txBody>
      </p:sp>
      <p:sp>
        <p:nvSpPr>
          <p:cNvPr id="608" name="Google Shape;608;p45"/>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Software Process Model</a:t>
            </a:r>
            <a:endParaRPr/>
          </a:p>
        </p:txBody>
      </p:sp>
      <p:pic>
        <p:nvPicPr>
          <p:cNvPr id="609" name="Google Shape;609;p45"/>
          <p:cNvPicPr preferRelativeResize="0"/>
          <p:nvPr/>
        </p:nvPicPr>
        <p:blipFill>
          <a:blip r:embed="rId3">
            <a:alphaModFix/>
          </a:blip>
          <a:stretch>
            <a:fillRect/>
          </a:stretch>
        </p:blipFill>
        <p:spPr>
          <a:xfrm>
            <a:off x="2846263" y="2881580"/>
            <a:ext cx="3451374" cy="20215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46"/>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Serif"/>
              <a:buChar char="●"/>
            </a:pPr>
            <a:r>
              <a:rPr lang="en" sz="1400">
                <a:solidFill>
                  <a:srgbClr val="0E101A"/>
                </a:solidFill>
                <a:latin typeface="Roboto Serif"/>
                <a:ea typeface="Roboto Serif"/>
                <a:cs typeface="Roboto Serif"/>
                <a:sym typeface="Roboto Serif"/>
              </a:rPr>
              <a:t>A user shall be able to query any/all parts of their profile whenever necessary.</a:t>
            </a:r>
            <a:endParaRPr sz="1400">
              <a:solidFill>
                <a:srgbClr val="0E101A"/>
              </a:solidFill>
              <a:latin typeface="Roboto Serif"/>
              <a:ea typeface="Roboto Serif"/>
              <a:cs typeface="Roboto Serif"/>
              <a:sym typeface="Roboto Serif"/>
            </a:endParaRPr>
          </a:p>
          <a:p>
            <a:pPr indent="-317500" lvl="0" marL="457200" rtl="0" algn="l">
              <a:lnSpc>
                <a:spcPct val="115000"/>
              </a:lnSpc>
              <a:spcBef>
                <a:spcPts val="0"/>
              </a:spcBef>
              <a:spcAft>
                <a:spcPts val="0"/>
              </a:spcAft>
              <a:buSzPts val="1400"/>
              <a:buFont typeface="Roboto Serif"/>
              <a:buChar char="●"/>
            </a:pPr>
            <a:r>
              <a:rPr lang="en" sz="1400">
                <a:solidFill>
                  <a:srgbClr val="0E101A"/>
                </a:solidFill>
                <a:latin typeface="Roboto Serif"/>
                <a:ea typeface="Roboto Serif"/>
                <a:cs typeface="Roboto Serif"/>
                <a:sym typeface="Roboto Serif"/>
              </a:rPr>
              <a:t>The system shall generate a user’s (student’s) metadata for the user to view using graphs, progress bars, large buttons, and minimal text. </a:t>
            </a:r>
            <a:endParaRPr sz="1400">
              <a:solidFill>
                <a:srgbClr val="0E101A"/>
              </a:solidFill>
              <a:latin typeface="Roboto Serif"/>
              <a:ea typeface="Roboto Serif"/>
              <a:cs typeface="Roboto Serif"/>
              <a:sym typeface="Roboto Serif"/>
            </a:endParaRPr>
          </a:p>
          <a:p>
            <a:pPr indent="-317500" lvl="0" marL="457200" rtl="0" algn="l">
              <a:lnSpc>
                <a:spcPct val="115000"/>
              </a:lnSpc>
              <a:spcBef>
                <a:spcPts val="0"/>
              </a:spcBef>
              <a:spcAft>
                <a:spcPts val="0"/>
              </a:spcAft>
              <a:buSzPts val="1400"/>
              <a:buFont typeface="Roboto Serif"/>
              <a:buChar char="●"/>
            </a:pPr>
            <a:r>
              <a:rPr lang="en" sz="1400">
                <a:solidFill>
                  <a:srgbClr val="0E101A"/>
                </a:solidFill>
                <a:latin typeface="Roboto Serif"/>
                <a:ea typeface="Roboto Serif"/>
                <a:cs typeface="Roboto Serif"/>
                <a:sym typeface="Roboto Serif"/>
              </a:rPr>
              <a:t>Each teacher/professor using the system shall be uniquely identified by a particular tag or ID.</a:t>
            </a:r>
            <a:endParaRPr sz="1400">
              <a:solidFill>
                <a:srgbClr val="0E101A"/>
              </a:solidFill>
              <a:latin typeface="Roboto Serif"/>
              <a:ea typeface="Roboto Serif"/>
              <a:cs typeface="Roboto Serif"/>
              <a:sym typeface="Roboto Serif"/>
            </a:endParaRPr>
          </a:p>
          <a:p>
            <a:pPr indent="-317500" lvl="0" marL="457200" rtl="0" algn="l">
              <a:lnSpc>
                <a:spcPct val="115000"/>
              </a:lnSpc>
              <a:spcBef>
                <a:spcPts val="0"/>
              </a:spcBef>
              <a:spcAft>
                <a:spcPts val="0"/>
              </a:spcAft>
              <a:buSzPts val="1400"/>
              <a:buFont typeface="Roboto Serif"/>
              <a:buChar char="●"/>
            </a:pPr>
            <a:r>
              <a:rPr lang="en" sz="1400">
                <a:solidFill>
                  <a:srgbClr val="0E101A"/>
                </a:solidFill>
                <a:latin typeface="Roboto Serif"/>
                <a:ea typeface="Roboto Serif"/>
                <a:cs typeface="Roboto Serif"/>
                <a:sym typeface="Roboto Serif"/>
              </a:rPr>
              <a:t>The system shall allow any teacher user to edit or update a student’s metadata.</a:t>
            </a:r>
            <a:endParaRPr sz="1400">
              <a:solidFill>
                <a:srgbClr val="0E101A"/>
              </a:solidFill>
              <a:latin typeface="Roboto Serif"/>
              <a:ea typeface="Roboto Serif"/>
              <a:cs typeface="Roboto Serif"/>
              <a:sym typeface="Roboto Serif"/>
            </a:endParaRPr>
          </a:p>
          <a:p>
            <a:pPr indent="-317500" lvl="0" marL="457200" rtl="0" algn="l">
              <a:lnSpc>
                <a:spcPct val="115000"/>
              </a:lnSpc>
              <a:spcBef>
                <a:spcPts val="0"/>
              </a:spcBef>
              <a:spcAft>
                <a:spcPts val="0"/>
              </a:spcAft>
              <a:buSzPts val="1400"/>
              <a:buFont typeface="Roboto Serif"/>
              <a:buChar char="●"/>
            </a:pPr>
            <a:r>
              <a:rPr lang="en" sz="1400">
                <a:solidFill>
                  <a:srgbClr val="0E101A"/>
                </a:solidFill>
                <a:latin typeface="Roboto Serif"/>
                <a:ea typeface="Roboto Serif"/>
                <a:cs typeface="Roboto Serif"/>
                <a:sym typeface="Roboto Serif"/>
              </a:rPr>
              <a:t>The system shall allow any teacher user to create/update/remove any tasks required of the students.</a:t>
            </a:r>
            <a:endParaRPr sz="1400">
              <a:solidFill>
                <a:srgbClr val="0E101A"/>
              </a:solidFill>
              <a:latin typeface="Roboto Serif"/>
              <a:ea typeface="Roboto Serif"/>
              <a:cs typeface="Roboto Serif"/>
              <a:sym typeface="Roboto Serif"/>
            </a:endParaRPr>
          </a:p>
          <a:p>
            <a:pPr indent="-317500" lvl="0" marL="457200" rtl="0" algn="l">
              <a:lnSpc>
                <a:spcPct val="115000"/>
              </a:lnSpc>
              <a:spcBef>
                <a:spcPts val="0"/>
              </a:spcBef>
              <a:spcAft>
                <a:spcPts val="0"/>
              </a:spcAft>
              <a:buSzPts val="1400"/>
              <a:buFont typeface="Roboto Serif"/>
              <a:buChar char="●"/>
            </a:pPr>
            <a:r>
              <a:rPr lang="en" sz="1400">
                <a:solidFill>
                  <a:srgbClr val="0E101A"/>
                </a:solidFill>
                <a:latin typeface="Roboto Serif"/>
                <a:ea typeface="Roboto Serif"/>
                <a:cs typeface="Roboto Serif"/>
                <a:sym typeface="Roboto Serif"/>
              </a:rPr>
              <a:t>A teacher and student user shall be able to communicate via private messaging.</a:t>
            </a:r>
            <a:endParaRPr sz="1400">
              <a:solidFill>
                <a:srgbClr val="000000"/>
              </a:solidFill>
              <a:latin typeface="Roboto Serif Medium"/>
              <a:ea typeface="Roboto Serif Medium"/>
              <a:cs typeface="Roboto Serif Medium"/>
              <a:sym typeface="Roboto Serif Medium"/>
            </a:endParaRPr>
          </a:p>
        </p:txBody>
      </p:sp>
      <p:sp>
        <p:nvSpPr>
          <p:cNvPr id="615" name="Google Shape;615;p46"/>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Functional Requirements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47"/>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Serif"/>
              <a:buChar char="●"/>
            </a:pPr>
            <a:r>
              <a:rPr lang="en" sz="1400">
                <a:solidFill>
                  <a:srgbClr val="434343"/>
                </a:solidFill>
                <a:latin typeface="Roboto Serif"/>
                <a:ea typeface="Roboto Serif"/>
                <a:cs typeface="Roboto Serif"/>
                <a:sym typeface="Roboto Serif"/>
              </a:rPr>
              <a:t>Product Requirements</a:t>
            </a:r>
            <a:endParaRPr sz="1400">
              <a:solidFill>
                <a:srgbClr val="434343"/>
              </a:solidFill>
              <a:latin typeface="Roboto Serif"/>
              <a:ea typeface="Roboto Serif"/>
              <a:cs typeface="Roboto Serif"/>
              <a:sym typeface="Roboto Serif"/>
            </a:endParaRPr>
          </a:p>
          <a:p>
            <a:pPr indent="-317500" lvl="1" marL="914400" rtl="0" algn="l">
              <a:spcBef>
                <a:spcPts val="0"/>
              </a:spcBef>
              <a:spcAft>
                <a:spcPts val="0"/>
              </a:spcAft>
              <a:buSzPts val="1400"/>
              <a:buFont typeface="Roboto Serif"/>
              <a:buChar char="○"/>
            </a:pPr>
            <a:r>
              <a:rPr lang="en">
                <a:solidFill>
                  <a:srgbClr val="434343"/>
                </a:solidFill>
                <a:latin typeface="Roboto Serif"/>
                <a:ea typeface="Roboto Serif"/>
                <a:cs typeface="Roboto Serif"/>
                <a:sym typeface="Roboto Serif"/>
              </a:rPr>
              <a:t>Dependability Requirements: The system shall be available to any educational organization and fully functional during workday hours, which means it shall maintain a 99% uptime to ensure that any user can access the system without any interruption.</a:t>
            </a:r>
            <a:endParaRPr>
              <a:solidFill>
                <a:srgbClr val="434343"/>
              </a:solidFill>
              <a:latin typeface="Roboto Serif"/>
              <a:ea typeface="Roboto Serif"/>
              <a:cs typeface="Roboto Serif"/>
              <a:sym typeface="Roboto Serif"/>
            </a:endParaRPr>
          </a:p>
          <a:p>
            <a:pPr indent="-317500" lvl="0" marL="457200" rtl="0" algn="l">
              <a:lnSpc>
                <a:spcPct val="115000"/>
              </a:lnSpc>
              <a:spcBef>
                <a:spcPts val="0"/>
              </a:spcBef>
              <a:spcAft>
                <a:spcPts val="0"/>
              </a:spcAft>
              <a:buClr>
                <a:srgbClr val="434343"/>
              </a:buClr>
              <a:buSzPts val="1400"/>
              <a:buFont typeface="Roboto Serif"/>
              <a:buChar char="●"/>
            </a:pPr>
            <a:r>
              <a:rPr lang="en" sz="1400">
                <a:solidFill>
                  <a:srgbClr val="434343"/>
                </a:solidFill>
                <a:latin typeface="Roboto Serif"/>
                <a:ea typeface="Roboto Serif"/>
                <a:cs typeface="Roboto Serif"/>
                <a:sym typeface="Roboto Serif"/>
              </a:rPr>
              <a:t>Performance Requirements: The system shall generate user metadata within an acceptable time to ensure the user experience is smooth and interruption-free.</a:t>
            </a:r>
            <a:endParaRPr sz="1400">
              <a:solidFill>
                <a:srgbClr val="434343"/>
              </a:solidFill>
              <a:latin typeface="Roboto Serif"/>
              <a:ea typeface="Roboto Serif"/>
              <a:cs typeface="Roboto Serif"/>
              <a:sym typeface="Roboto Serif"/>
            </a:endParaRPr>
          </a:p>
          <a:p>
            <a:pPr indent="-317500" lvl="0" marL="457200" rtl="0" algn="l">
              <a:lnSpc>
                <a:spcPct val="115000"/>
              </a:lnSpc>
              <a:spcBef>
                <a:spcPts val="0"/>
              </a:spcBef>
              <a:spcAft>
                <a:spcPts val="0"/>
              </a:spcAft>
              <a:buClr>
                <a:srgbClr val="434343"/>
              </a:buClr>
              <a:buSzPts val="1400"/>
              <a:buFont typeface="Roboto Serif"/>
              <a:buChar char="●"/>
            </a:pPr>
            <a:r>
              <a:rPr lang="en" sz="1400">
                <a:solidFill>
                  <a:srgbClr val="434343"/>
                </a:solidFill>
                <a:latin typeface="Roboto Serif"/>
                <a:ea typeface="Roboto Serif"/>
                <a:cs typeface="Roboto Serif"/>
                <a:sym typeface="Roboto Serif"/>
              </a:rPr>
              <a:t>Usability and Space Requirements: The system shall emphasize being a lightweight application that actively works to minimize the stress on the host operating system. </a:t>
            </a:r>
            <a:endParaRPr sz="1400">
              <a:solidFill>
                <a:srgbClr val="434343"/>
              </a:solidFill>
              <a:latin typeface="Roboto Serif"/>
              <a:ea typeface="Roboto Serif"/>
              <a:cs typeface="Roboto Serif"/>
              <a:sym typeface="Roboto Serif"/>
            </a:endParaRPr>
          </a:p>
          <a:p>
            <a:pPr indent="-317500" lvl="0" marL="457200" rtl="0" algn="l">
              <a:lnSpc>
                <a:spcPct val="115000"/>
              </a:lnSpc>
              <a:spcBef>
                <a:spcPts val="0"/>
              </a:spcBef>
              <a:spcAft>
                <a:spcPts val="0"/>
              </a:spcAft>
              <a:buClr>
                <a:srgbClr val="434343"/>
              </a:buClr>
              <a:buSzPts val="1400"/>
              <a:buFont typeface="Roboto Serif"/>
              <a:buChar char="●"/>
            </a:pPr>
            <a:r>
              <a:rPr lang="en" sz="1400">
                <a:solidFill>
                  <a:srgbClr val="434343"/>
                </a:solidFill>
                <a:latin typeface="Roboto Serif"/>
                <a:ea typeface="Roboto Serif"/>
                <a:cs typeface="Roboto Serif"/>
                <a:sym typeface="Roboto Serif"/>
              </a:rPr>
              <a:t>Security Requirements: The system shall also encrypt user data to prevent leaks or unauthorized access to user information. </a:t>
            </a:r>
            <a:endParaRPr sz="1700">
              <a:solidFill>
                <a:srgbClr val="434343"/>
              </a:solidFill>
              <a:latin typeface="Roboto Serif Medium"/>
              <a:ea typeface="Roboto Serif Medium"/>
              <a:cs typeface="Roboto Serif Medium"/>
              <a:sym typeface="Roboto Serif Medium"/>
            </a:endParaRPr>
          </a:p>
        </p:txBody>
      </p:sp>
      <p:sp>
        <p:nvSpPr>
          <p:cNvPr id="621" name="Google Shape;621;p47"/>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Non-Functional Requirements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48"/>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Serif"/>
              <a:buChar char="●"/>
            </a:pPr>
            <a:r>
              <a:rPr lang="en" sz="1400">
                <a:solidFill>
                  <a:srgbClr val="0E101A"/>
                </a:solidFill>
                <a:latin typeface="Roboto Serif"/>
                <a:ea typeface="Roboto Serif"/>
                <a:cs typeface="Roboto Serif"/>
                <a:sym typeface="Roboto Serif"/>
              </a:rPr>
              <a:t>Organizational Requirements</a:t>
            </a:r>
            <a:endParaRPr sz="1400">
              <a:solidFill>
                <a:srgbClr val="0E101A"/>
              </a:solidFill>
              <a:latin typeface="Roboto Serif"/>
              <a:ea typeface="Roboto Serif"/>
              <a:cs typeface="Roboto Serif"/>
              <a:sym typeface="Roboto Serif"/>
            </a:endParaRPr>
          </a:p>
          <a:p>
            <a:pPr indent="-317500" lvl="1" marL="914400" rtl="0" algn="l">
              <a:spcBef>
                <a:spcPts val="0"/>
              </a:spcBef>
              <a:spcAft>
                <a:spcPts val="0"/>
              </a:spcAft>
              <a:buSzPts val="1400"/>
              <a:buFont typeface="Roboto Serif"/>
              <a:buChar char="○"/>
            </a:pPr>
            <a:r>
              <a:rPr lang="en">
                <a:solidFill>
                  <a:srgbClr val="0E101A"/>
                </a:solidFill>
                <a:latin typeface="Roboto Serif"/>
                <a:ea typeface="Roboto Serif"/>
                <a:cs typeface="Roboto Serif"/>
                <a:sym typeface="Roboto Serif"/>
              </a:rPr>
              <a:t>The system shall properly function across different operating systems/devices. The system shall be operable in high-stress situations, including crowded networks and weak internet service. The development team shall use agile methodology to work efficiently, ensuring that the system evolves to meet the users' changing needs/requirements. </a:t>
            </a:r>
            <a:endParaRPr>
              <a:solidFill>
                <a:srgbClr val="0E101A"/>
              </a:solidFill>
              <a:latin typeface="Roboto Serif"/>
              <a:ea typeface="Roboto Serif"/>
              <a:cs typeface="Roboto Serif"/>
              <a:sym typeface="Roboto Serif"/>
            </a:endParaRPr>
          </a:p>
          <a:p>
            <a:pPr indent="0" lvl="0" marL="0" rtl="0" algn="l">
              <a:lnSpc>
                <a:spcPct val="100000"/>
              </a:lnSpc>
              <a:spcBef>
                <a:spcPts val="0"/>
              </a:spcBef>
              <a:spcAft>
                <a:spcPts val="1200"/>
              </a:spcAft>
              <a:buNone/>
            </a:pPr>
            <a:r>
              <a:t/>
            </a:r>
            <a:endParaRPr sz="1400">
              <a:latin typeface="Roboto Serif Medium"/>
              <a:ea typeface="Roboto Serif Medium"/>
              <a:cs typeface="Roboto Serif Medium"/>
              <a:sym typeface="Roboto Serif Medium"/>
            </a:endParaRPr>
          </a:p>
        </p:txBody>
      </p:sp>
      <p:sp>
        <p:nvSpPr>
          <p:cNvPr id="627" name="Google Shape;627;p48"/>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Non-Functional Requirements</a:t>
            </a:r>
            <a:endParaRPr/>
          </a:p>
        </p:txBody>
      </p:sp>
      <p:pic>
        <p:nvPicPr>
          <p:cNvPr id="628" name="Google Shape;628;p48"/>
          <p:cNvPicPr preferRelativeResize="0"/>
          <p:nvPr/>
        </p:nvPicPr>
        <p:blipFill>
          <a:blip r:embed="rId3">
            <a:alphaModFix/>
          </a:blip>
          <a:stretch>
            <a:fillRect/>
          </a:stretch>
        </p:blipFill>
        <p:spPr>
          <a:xfrm>
            <a:off x="2285950" y="2809950"/>
            <a:ext cx="4461326" cy="2333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49"/>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Roboto Serif"/>
              <a:buChar char="●"/>
            </a:pPr>
            <a:r>
              <a:rPr lang="en" sz="1400">
                <a:solidFill>
                  <a:srgbClr val="0E101A"/>
                </a:solidFill>
                <a:latin typeface="Roboto Serif"/>
                <a:ea typeface="Roboto Serif"/>
                <a:cs typeface="Roboto Serif"/>
                <a:sym typeface="Roboto Serif"/>
              </a:rPr>
              <a:t>External Requirements</a:t>
            </a:r>
            <a:endParaRPr sz="1400">
              <a:solidFill>
                <a:srgbClr val="0E101A"/>
              </a:solidFill>
              <a:latin typeface="Roboto Serif"/>
              <a:ea typeface="Roboto Serif"/>
              <a:cs typeface="Roboto Serif"/>
              <a:sym typeface="Roboto Serif"/>
            </a:endParaRPr>
          </a:p>
          <a:p>
            <a:pPr indent="-317500" lvl="1" marL="914400" rtl="0" algn="l">
              <a:spcBef>
                <a:spcPts val="0"/>
              </a:spcBef>
              <a:spcAft>
                <a:spcPts val="0"/>
              </a:spcAft>
              <a:buClr>
                <a:srgbClr val="0E101A"/>
              </a:buClr>
              <a:buSzPts val="1400"/>
              <a:buFont typeface="Roboto Serif"/>
              <a:buChar char="○"/>
            </a:pPr>
            <a:r>
              <a:rPr lang="en">
                <a:solidFill>
                  <a:srgbClr val="0E101A"/>
                </a:solidFill>
                <a:latin typeface="Roboto Serif"/>
                <a:ea typeface="Roboto Serif"/>
                <a:cs typeface="Roboto Serif"/>
                <a:sym typeface="Roboto Serif"/>
              </a:rPr>
              <a:t>The system shall comply with any regulations present in the educational institution or geographic location in which the software is being used. The system shall ensure that any student/teacher can interact with the system equally, providing no advantages to any one group or student. The system shall comply with any law about data privacy, storage, or language. The system shall maintain a log of user-specific user interactions to ensure that any errors, task completion, and grade changes are correct and authentic. Finally, the system shall prevent any sharing of user data between multiple users or outside unauthorized entities. </a:t>
            </a:r>
            <a:endParaRPr>
              <a:solidFill>
                <a:srgbClr val="0E101A"/>
              </a:solidFill>
              <a:latin typeface="Roboto Serif"/>
              <a:ea typeface="Roboto Serif"/>
              <a:cs typeface="Roboto Serif"/>
              <a:sym typeface="Roboto Serif"/>
            </a:endParaRPr>
          </a:p>
          <a:p>
            <a:pPr indent="0" lvl="0" marL="457200" rtl="0" algn="l">
              <a:lnSpc>
                <a:spcPct val="100000"/>
              </a:lnSpc>
              <a:spcBef>
                <a:spcPts val="0"/>
              </a:spcBef>
              <a:spcAft>
                <a:spcPts val="1200"/>
              </a:spcAft>
              <a:buNone/>
            </a:pPr>
            <a:r>
              <a:t/>
            </a:r>
            <a:endParaRPr sz="1400">
              <a:latin typeface="Roboto Serif Medium"/>
              <a:ea typeface="Roboto Serif Medium"/>
              <a:cs typeface="Roboto Serif Medium"/>
              <a:sym typeface="Roboto Serif Medium"/>
            </a:endParaRPr>
          </a:p>
        </p:txBody>
      </p:sp>
      <p:sp>
        <p:nvSpPr>
          <p:cNvPr id="634" name="Google Shape;634;p49"/>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Non-Functional Requirements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50"/>
          <p:cNvSpPr txBox="1"/>
          <p:nvPr>
            <p:ph idx="1" type="subTitle"/>
          </p:nvPr>
        </p:nvSpPr>
        <p:spPr>
          <a:xfrm>
            <a:off x="539500" y="1150475"/>
            <a:ext cx="8064900" cy="32751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100">
                <a:solidFill>
                  <a:srgbClr val="000000"/>
                </a:solidFill>
                <a:latin typeface="Roboto Serif"/>
                <a:ea typeface="Roboto Serif"/>
                <a:cs typeface="Roboto Serif"/>
                <a:sym typeface="Roboto Serif"/>
              </a:rPr>
              <a:t>Project Timeline</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1200"/>
              </a:spcBef>
              <a:spcAft>
                <a:spcPts val="0"/>
              </a:spcAft>
              <a:buClr>
                <a:srgbClr val="000000"/>
              </a:buClr>
              <a:buSzPts val="1100"/>
              <a:buFont typeface="Arial"/>
              <a:buChar char="●"/>
            </a:pPr>
            <a:r>
              <a:rPr lang="en" sz="1100">
                <a:solidFill>
                  <a:srgbClr val="000000"/>
                </a:solidFill>
                <a:latin typeface="Roboto Serif"/>
                <a:ea typeface="Roboto Serif"/>
                <a:cs typeface="Roboto Serif"/>
                <a:sym typeface="Roboto Serif"/>
              </a:rPr>
              <a:t>Start Date: 10/01/2024</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Roboto Serif"/>
                <a:ea typeface="Roboto Serif"/>
                <a:cs typeface="Roboto Serif"/>
                <a:sym typeface="Roboto Serif"/>
              </a:rPr>
              <a:t>End Date: 11/10/2024</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Roboto Serif"/>
                <a:ea typeface="Roboto Serif"/>
                <a:cs typeface="Roboto Serif"/>
                <a:sym typeface="Roboto Serif"/>
              </a:rPr>
              <a:t>Project Duration: ~6 weeks for full project cycle, including planning, development, testing, and product trials.</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Roboto Serif"/>
                <a:ea typeface="Roboto Serif"/>
                <a:cs typeface="Roboto Serif"/>
                <a:sym typeface="Roboto Serif"/>
              </a:rPr>
              <a:t>Development Model: Prototyping Evolutionary Model</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Char char="○"/>
            </a:pPr>
            <a:r>
              <a:rPr lang="en" sz="1100">
                <a:solidFill>
                  <a:srgbClr val="000000"/>
                </a:solidFill>
                <a:latin typeface="Roboto Serif"/>
                <a:ea typeface="Roboto Serif"/>
                <a:cs typeface="Roboto Serif"/>
                <a:sym typeface="Roboto Serif"/>
              </a:rPr>
              <a:t>Testing each phase as it’s developed to refine and improve iteratively.</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Roboto Serif"/>
                <a:ea typeface="Roboto Serif"/>
                <a:cs typeface="Roboto Serif"/>
                <a:sym typeface="Roboto Serif"/>
              </a:rPr>
              <a:t>Project Phases: Visualized in 3 broad phases to:</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Char char="○"/>
            </a:pPr>
            <a:r>
              <a:rPr lang="en" sz="1100">
                <a:solidFill>
                  <a:srgbClr val="000000"/>
                </a:solidFill>
                <a:latin typeface="Roboto Serif"/>
                <a:ea typeface="Roboto Serif"/>
                <a:cs typeface="Roboto Serif"/>
                <a:sym typeface="Roboto Serif"/>
              </a:rPr>
              <a:t>Schedule key milestones effectively.</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Char char="○"/>
            </a:pPr>
            <a:r>
              <a:rPr lang="en" sz="1100">
                <a:solidFill>
                  <a:srgbClr val="000000"/>
                </a:solidFill>
                <a:latin typeface="Roboto Serif"/>
                <a:ea typeface="Roboto Serif"/>
                <a:cs typeface="Roboto Serif"/>
                <a:sym typeface="Roboto Serif"/>
              </a:rPr>
              <a:t>Allow for easier debugging and adjustments.</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Roboto Serif"/>
                <a:ea typeface="Roboto Serif"/>
                <a:cs typeface="Roboto Serif"/>
                <a:sym typeface="Roboto Serif"/>
              </a:rPr>
              <a:t>Work Schedule:</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Char char="○"/>
            </a:pPr>
            <a:r>
              <a:rPr lang="en" sz="1100">
                <a:solidFill>
                  <a:srgbClr val="000000"/>
                </a:solidFill>
                <a:latin typeface="Roboto Serif"/>
                <a:ea typeface="Roboto Serif"/>
                <a:cs typeface="Roboto Serif"/>
                <a:sym typeface="Roboto Serif"/>
              </a:rPr>
              <a:t>Team members are not scheduled to work on weekends.</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Char char="○"/>
            </a:pPr>
            <a:r>
              <a:rPr lang="en" sz="1100">
                <a:solidFill>
                  <a:srgbClr val="000000"/>
                </a:solidFill>
                <a:latin typeface="Roboto Serif"/>
                <a:ea typeface="Roboto Serif"/>
                <a:cs typeface="Roboto Serif"/>
                <a:sym typeface="Roboto Serif"/>
              </a:rPr>
              <a:t>3 weekend days reserved near the end of the timeline for final compilation and quality assurance.</a:t>
            </a:r>
            <a:endParaRPr sz="1100">
              <a:solidFill>
                <a:srgbClr val="000000"/>
              </a:solidFill>
              <a:latin typeface="Roboto Serif"/>
              <a:ea typeface="Roboto Serif"/>
              <a:cs typeface="Roboto Serif"/>
              <a:sym typeface="Roboto Serif"/>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Roboto Serif"/>
                <a:ea typeface="Roboto Serif"/>
                <a:cs typeface="Roboto Serif"/>
                <a:sym typeface="Roboto Serif"/>
              </a:rPr>
              <a:t>Time Commitment:</a:t>
            </a:r>
            <a:endParaRPr sz="1100">
              <a:solidFill>
                <a:srgbClr val="000000"/>
              </a:solidFill>
              <a:latin typeface="Roboto Serif"/>
              <a:ea typeface="Roboto Serif"/>
              <a:cs typeface="Roboto Serif"/>
              <a:sym typeface="Roboto Serif"/>
            </a:endParaRPr>
          </a:p>
          <a:p>
            <a:pPr indent="-298450" lvl="1" marL="914400" rtl="0" algn="l">
              <a:spcBef>
                <a:spcPts val="0"/>
              </a:spcBef>
              <a:spcAft>
                <a:spcPts val="0"/>
              </a:spcAft>
              <a:buClr>
                <a:srgbClr val="000000"/>
              </a:buClr>
              <a:buSzPts val="1100"/>
              <a:buFont typeface="Roboto Serif"/>
              <a:buChar char="○"/>
            </a:pPr>
            <a:r>
              <a:rPr lang="en" sz="1100">
                <a:solidFill>
                  <a:srgbClr val="000000"/>
                </a:solidFill>
                <a:latin typeface="Roboto Serif"/>
                <a:ea typeface="Roboto Serif"/>
                <a:cs typeface="Roboto Serif"/>
                <a:sym typeface="Roboto Serif"/>
              </a:rPr>
              <a:t>Each team member has signed to commit a minimum of 2 hours per week.</a:t>
            </a:r>
            <a:endParaRPr sz="1100">
              <a:solidFill>
                <a:srgbClr val="000000"/>
              </a:solidFill>
              <a:latin typeface="Roboto Serif"/>
              <a:ea typeface="Roboto Serif"/>
              <a:cs typeface="Roboto Serif"/>
              <a:sym typeface="Roboto Serif"/>
            </a:endParaRPr>
          </a:p>
          <a:p>
            <a:pPr indent="457200" lvl="0" marL="0" rtl="0" algn="l">
              <a:lnSpc>
                <a:spcPct val="115000"/>
              </a:lnSpc>
              <a:spcBef>
                <a:spcPts val="1200"/>
              </a:spcBef>
              <a:spcAft>
                <a:spcPts val="0"/>
              </a:spcAft>
              <a:buNone/>
            </a:pPr>
            <a:r>
              <a:t/>
            </a:r>
            <a:endParaRPr sz="1400">
              <a:solidFill>
                <a:srgbClr val="000000"/>
              </a:solidFill>
              <a:latin typeface="Roboto Serif"/>
              <a:ea typeface="Roboto Serif"/>
              <a:cs typeface="Roboto Serif"/>
              <a:sym typeface="Roboto Serif"/>
            </a:endParaRPr>
          </a:p>
        </p:txBody>
      </p:sp>
      <p:sp>
        <p:nvSpPr>
          <p:cNvPr id="640" name="Google Shape;640;p50"/>
          <p:cNvSpPr txBox="1"/>
          <p:nvPr>
            <p:ph type="title"/>
          </p:nvPr>
        </p:nvSpPr>
        <p:spPr>
          <a:xfrm>
            <a:off x="713225" y="657995"/>
            <a:ext cx="7717500" cy="3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a:t>
            </a:r>
            <a:r>
              <a:rPr lang="en"/>
              <a:t>Scheduling</a:t>
            </a:r>
            <a:endParaRPr/>
          </a:p>
        </p:txBody>
      </p:sp>
    </p:spTree>
  </p:cSld>
  <p:clrMapOvr>
    <a:masterClrMapping/>
  </p:clrMapOvr>
</p:sld>
</file>

<file path=ppt/theme/theme1.xml><?xml version="1.0" encoding="utf-8"?>
<a:theme xmlns:a="http://schemas.openxmlformats.org/drawingml/2006/main" xmlns:r="http://schemas.openxmlformats.org/officeDocument/2006/relationships" name="World Usability Day by Slidesgo">
  <a:themeElements>
    <a:clrScheme name="Simple Light">
      <a:dk1>
        <a:srgbClr val="FFFFFF"/>
      </a:dk1>
      <a:lt1>
        <a:srgbClr val="263238"/>
      </a:lt1>
      <a:dk2>
        <a:srgbClr val="595959"/>
      </a:dk2>
      <a:lt2>
        <a:srgbClr val="F3F3F3"/>
      </a:lt2>
      <a:accent1>
        <a:srgbClr val="C52878"/>
      </a:accent1>
      <a:accent2>
        <a:srgbClr val="D36980"/>
      </a:accent2>
      <a:accent3>
        <a:srgbClr val="860CD1"/>
      </a:accent3>
      <a:accent4>
        <a:srgbClr val="63A4D5"/>
      </a:accent4>
      <a:accent5>
        <a:srgbClr val="8BE1E5"/>
      </a:accent5>
      <a:accent6>
        <a:srgbClr val="F7ED8B"/>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